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2d1043e74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e971b4d184228"/>
  </p:sldMasterIdLst>
  <p:sldIdLst>
    <p:sldId xmlns:r="http://schemas.openxmlformats.org/officeDocument/2006/relationships" id="256" r:id="Rfa15888f123a4d4c"/>
    <p:sldId xmlns:r="http://schemas.openxmlformats.org/officeDocument/2006/relationships" id="257" r:id="R0ffe7696c26a4895"/>
    <p:sldId xmlns:r="http://schemas.openxmlformats.org/officeDocument/2006/relationships" id="258" r:id="R4bd690477d154ed9"/>
    <p:sldId xmlns:r="http://schemas.openxmlformats.org/officeDocument/2006/relationships" id="259" r:id="R59d2bcc03af24cea"/>
    <p:sldId xmlns:r="http://schemas.openxmlformats.org/officeDocument/2006/relationships" id="260" r:id="R106a0f33b17d4526"/>
    <p:sldId xmlns:r="http://schemas.openxmlformats.org/officeDocument/2006/relationships" id="261" r:id="Rdb76bbdaa35140c5"/>
    <p:sldId xmlns:r="http://schemas.openxmlformats.org/officeDocument/2006/relationships" id="262" r:id="R77438f5b7d59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e971b4d184228" /><Relationship Type="http://schemas.openxmlformats.org/officeDocument/2006/relationships/slide" Target="/ppt/slides/slide1.xml" Id="Rfa15888f123a4d4c" /><Relationship Type="http://schemas.openxmlformats.org/officeDocument/2006/relationships/slide" Target="/ppt/slides/slide2.xml" Id="R0ffe7696c26a4895" /><Relationship Type="http://schemas.openxmlformats.org/officeDocument/2006/relationships/slide" Target="/ppt/slides/slide3.xml" Id="R4bd690477d154ed9" /><Relationship Type="http://schemas.openxmlformats.org/officeDocument/2006/relationships/slide" Target="/ppt/slides/slide4.xml" Id="R59d2bcc03af24cea" /><Relationship Type="http://schemas.openxmlformats.org/officeDocument/2006/relationships/slide" Target="/ppt/slides/slide5.xml" Id="R106a0f33b17d4526" /><Relationship Type="http://schemas.openxmlformats.org/officeDocument/2006/relationships/slide" Target="/ppt/slides/slide6.xml" Id="Rdb76bbdaa35140c5" /><Relationship Type="http://schemas.openxmlformats.org/officeDocument/2006/relationships/slide" Target="/ppt/slides/slide7.xml" Id="R77438f5b7d59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08796bb4f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6a74d5864cf3" /><Relationship Type="http://schemas.openxmlformats.org/officeDocument/2006/relationships/theme" Target="/ppt/slideMasters/theme/theme1.xml" Id="Ra14b43e05874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26a74d586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34ca53ee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39e83d86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5521b5b4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0589c8cf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c74d85f7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e871986da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e11da140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