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025f313024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32103e824b4a77"/>
  </p:sldMasterIdLst>
  <p:sldIdLst>
    <p:sldId xmlns:r="http://schemas.openxmlformats.org/officeDocument/2006/relationships" id="256" r:id="R16143d0ed41d4d46"/>
    <p:sldId xmlns:r="http://schemas.openxmlformats.org/officeDocument/2006/relationships" id="257" r:id="Ra033cefad58d46bc"/>
    <p:sldId xmlns:r="http://schemas.openxmlformats.org/officeDocument/2006/relationships" id="258" r:id="R05786693011544a6"/>
    <p:sldId xmlns:r="http://schemas.openxmlformats.org/officeDocument/2006/relationships" id="259" r:id="Rda4a6e9628c24769"/>
    <p:sldId xmlns:r="http://schemas.openxmlformats.org/officeDocument/2006/relationships" id="260" r:id="Reca0eb3e0f1d4983"/>
    <p:sldId xmlns:r="http://schemas.openxmlformats.org/officeDocument/2006/relationships" id="261" r:id="Rd4c34138096444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2103e824b4a77" /><Relationship Type="http://schemas.openxmlformats.org/officeDocument/2006/relationships/slide" Target="/ppt/slides/slide1.xml" Id="R16143d0ed41d4d46" /><Relationship Type="http://schemas.openxmlformats.org/officeDocument/2006/relationships/slide" Target="/ppt/slides/slide2.xml" Id="Ra033cefad58d46bc" /><Relationship Type="http://schemas.openxmlformats.org/officeDocument/2006/relationships/slide" Target="/ppt/slides/slide3.xml" Id="R05786693011544a6" /><Relationship Type="http://schemas.openxmlformats.org/officeDocument/2006/relationships/slide" Target="/ppt/slides/slide4.xml" Id="Rda4a6e9628c24769" /><Relationship Type="http://schemas.openxmlformats.org/officeDocument/2006/relationships/slide" Target="/ppt/slides/slide5.xml" Id="Reca0eb3e0f1d4983" /><Relationship Type="http://schemas.openxmlformats.org/officeDocument/2006/relationships/slide" Target="/ppt/slides/slide6.xml" Id="Rd4c34138096444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a7098f8224d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5d040571e4e14" /><Relationship Type="http://schemas.openxmlformats.org/officeDocument/2006/relationships/theme" Target="/ppt/slideMasters/theme/theme1.xml" Id="R6c5f69d22bd9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d5d040571e4e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41cbcbaa4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921e3be584d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2611046f84a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d2da8207644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b952ab3b7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676bad96043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993 757 055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