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bf9779f90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1d79c576249ae"/>
  </p:sldMasterIdLst>
  <p:sldIdLst>
    <p:sldId xmlns:r="http://schemas.openxmlformats.org/officeDocument/2006/relationships" id="256" r:id="R5e88e335d86d4eea"/>
    <p:sldId xmlns:r="http://schemas.openxmlformats.org/officeDocument/2006/relationships" id="257" r:id="Rf3542a94c6c04c9e"/>
    <p:sldId xmlns:r="http://schemas.openxmlformats.org/officeDocument/2006/relationships" id="258" r:id="Rf59d78e564b04a24"/>
    <p:sldId xmlns:r="http://schemas.openxmlformats.org/officeDocument/2006/relationships" id="259" r:id="Re1ce6f330a76440b"/>
    <p:sldId xmlns:r="http://schemas.openxmlformats.org/officeDocument/2006/relationships" id="260" r:id="Ra807e29a31ec480f"/>
    <p:sldId xmlns:r="http://schemas.openxmlformats.org/officeDocument/2006/relationships" id="261" r:id="R4b05ee72744345d3"/>
    <p:sldId xmlns:r="http://schemas.openxmlformats.org/officeDocument/2006/relationships" id="262" r:id="Rf56f87a77f11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1d79c576249ae" /><Relationship Type="http://schemas.openxmlformats.org/officeDocument/2006/relationships/slide" Target="/ppt/slides/slide1.xml" Id="R5e88e335d86d4eea" /><Relationship Type="http://schemas.openxmlformats.org/officeDocument/2006/relationships/slide" Target="/ppt/slides/slide2.xml" Id="Rf3542a94c6c04c9e" /><Relationship Type="http://schemas.openxmlformats.org/officeDocument/2006/relationships/slide" Target="/ppt/slides/slide3.xml" Id="Rf59d78e564b04a24" /><Relationship Type="http://schemas.openxmlformats.org/officeDocument/2006/relationships/slide" Target="/ppt/slides/slide4.xml" Id="Re1ce6f330a76440b" /><Relationship Type="http://schemas.openxmlformats.org/officeDocument/2006/relationships/slide" Target="/ppt/slides/slide5.xml" Id="Ra807e29a31ec480f" /><Relationship Type="http://schemas.openxmlformats.org/officeDocument/2006/relationships/slide" Target="/ppt/slides/slide6.xml" Id="R4b05ee72744345d3" /><Relationship Type="http://schemas.openxmlformats.org/officeDocument/2006/relationships/slide" Target="/ppt/slides/slide7.xml" Id="Rf56f87a77f11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e5177470d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5b67e9e874927" /><Relationship Type="http://schemas.openxmlformats.org/officeDocument/2006/relationships/theme" Target="/ppt/slideMasters/theme/theme1.xml" Id="R24d9fcd31ad2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5b67e9e87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455faa021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5f52bbf18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a4f9a44fa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cb87c7d414c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7f9657966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a3404c2a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53e08491342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