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e7ff36007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1c014f95a4468"/>
  </p:sldMasterIdLst>
  <p:sldIdLst>
    <p:sldId xmlns:r="http://schemas.openxmlformats.org/officeDocument/2006/relationships" id="256" r:id="R5ee2de8a5a4144c5"/>
    <p:sldId xmlns:r="http://schemas.openxmlformats.org/officeDocument/2006/relationships" id="257" r:id="R0c0530c2bfbe45a5"/>
    <p:sldId xmlns:r="http://schemas.openxmlformats.org/officeDocument/2006/relationships" id="258" r:id="Ra80fec8922854621"/>
    <p:sldId xmlns:r="http://schemas.openxmlformats.org/officeDocument/2006/relationships" id="259" r:id="R0cab01430d544aa5"/>
    <p:sldId xmlns:r="http://schemas.openxmlformats.org/officeDocument/2006/relationships" id="260" r:id="Re60212022b224a45"/>
    <p:sldId xmlns:r="http://schemas.openxmlformats.org/officeDocument/2006/relationships" id="261" r:id="R88cd29f43ac849c5"/>
    <p:sldId xmlns:r="http://schemas.openxmlformats.org/officeDocument/2006/relationships" id="262" r:id="R4dbb874cd22a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1c014f95a4468" /><Relationship Type="http://schemas.openxmlformats.org/officeDocument/2006/relationships/slide" Target="/ppt/slides/slide1.xml" Id="R5ee2de8a5a4144c5" /><Relationship Type="http://schemas.openxmlformats.org/officeDocument/2006/relationships/slide" Target="/ppt/slides/slide2.xml" Id="R0c0530c2bfbe45a5" /><Relationship Type="http://schemas.openxmlformats.org/officeDocument/2006/relationships/slide" Target="/ppt/slides/slide3.xml" Id="Ra80fec8922854621" /><Relationship Type="http://schemas.openxmlformats.org/officeDocument/2006/relationships/slide" Target="/ppt/slides/slide4.xml" Id="R0cab01430d544aa5" /><Relationship Type="http://schemas.openxmlformats.org/officeDocument/2006/relationships/slide" Target="/ppt/slides/slide5.xml" Id="Re60212022b224a45" /><Relationship Type="http://schemas.openxmlformats.org/officeDocument/2006/relationships/slide" Target="/ppt/slides/slide6.xml" Id="R88cd29f43ac849c5" /><Relationship Type="http://schemas.openxmlformats.org/officeDocument/2006/relationships/slide" Target="/ppt/slides/slide7.xml" Id="R4dbb874cd22a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b512467f6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6731b517848a0" /><Relationship Type="http://schemas.openxmlformats.org/officeDocument/2006/relationships/theme" Target="/ppt/slideMasters/theme/theme1.xml" Id="Rfe1336cf2b2b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6731b5178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b28bf7a0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dd38d3b8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af094dfe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28e2db23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c86fc10a8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2974c6e6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9a1a94d1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