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007ca472e5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e152374a2846f5"/>
  </p:sldMasterIdLst>
  <p:sldIdLst>
    <p:sldId xmlns:r="http://schemas.openxmlformats.org/officeDocument/2006/relationships" id="256" r:id="Ra05be4ae14c34245"/>
    <p:sldId xmlns:r="http://schemas.openxmlformats.org/officeDocument/2006/relationships" id="257" r:id="R69e7d8701b4f4ba3"/>
    <p:sldId xmlns:r="http://schemas.openxmlformats.org/officeDocument/2006/relationships" id="258" r:id="R3191dc744c2744b5"/>
    <p:sldId xmlns:r="http://schemas.openxmlformats.org/officeDocument/2006/relationships" id="259" r:id="R7e077cc399a14659"/>
    <p:sldId xmlns:r="http://schemas.openxmlformats.org/officeDocument/2006/relationships" id="260" r:id="R8011ab86fb204ea0"/>
    <p:sldId xmlns:r="http://schemas.openxmlformats.org/officeDocument/2006/relationships" id="261" r:id="R0bc4bc16713b4e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152374a2846f5" /><Relationship Type="http://schemas.openxmlformats.org/officeDocument/2006/relationships/slide" Target="/ppt/slides/slide1.xml" Id="Ra05be4ae14c34245" /><Relationship Type="http://schemas.openxmlformats.org/officeDocument/2006/relationships/slide" Target="/ppt/slides/slide2.xml" Id="R69e7d8701b4f4ba3" /><Relationship Type="http://schemas.openxmlformats.org/officeDocument/2006/relationships/slide" Target="/ppt/slides/slide3.xml" Id="R3191dc744c2744b5" /><Relationship Type="http://schemas.openxmlformats.org/officeDocument/2006/relationships/slide" Target="/ppt/slides/slide4.xml" Id="R7e077cc399a14659" /><Relationship Type="http://schemas.openxmlformats.org/officeDocument/2006/relationships/slide" Target="/ppt/slides/slide5.xml" Id="R8011ab86fb204ea0" /><Relationship Type="http://schemas.openxmlformats.org/officeDocument/2006/relationships/slide" Target="/ppt/slides/slide6.xml" Id="R0bc4bc16713b4e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ccc2405224e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12e11b194825" /><Relationship Type="http://schemas.openxmlformats.org/officeDocument/2006/relationships/theme" Target="/ppt/slideMasters/theme/theme1.xml" Id="R18bc55529d634e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a12e11b19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bc39c9cc5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b0dc396540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af936d5f448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c95d0378744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6dccd0cb2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625120c2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993 606 650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BDO AS</a:t>
            </a:r>
          </a:p>
        </p:txBody>
      </p:sp>
    </p:spTree>
  </p:cSld>
  <p:clrMapOvr>
    <a:masterClrMapping xmlns:a="http://schemas.openxmlformats.org/drawingml/2006/main"/>
  </p:clrMapOvr>
</p:sld>
</file>