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044eba890d43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2cedd35b9f44a5"/>
  </p:sldMasterIdLst>
  <p:sldIdLst>
    <p:sldId xmlns:r="http://schemas.openxmlformats.org/officeDocument/2006/relationships" id="256" r:id="Rdf7642a3d0dc402e"/>
    <p:sldId xmlns:r="http://schemas.openxmlformats.org/officeDocument/2006/relationships" id="257" r:id="R7f296d87c7154b49"/>
    <p:sldId xmlns:r="http://schemas.openxmlformats.org/officeDocument/2006/relationships" id="258" r:id="R30ad1f864bc2440f"/>
    <p:sldId xmlns:r="http://schemas.openxmlformats.org/officeDocument/2006/relationships" id="259" r:id="Ref9c3aa2355c4e20"/>
    <p:sldId xmlns:r="http://schemas.openxmlformats.org/officeDocument/2006/relationships" id="260" r:id="R75f9c33c347745c2"/>
    <p:sldId xmlns:r="http://schemas.openxmlformats.org/officeDocument/2006/relationships" id="261" r:id="Raf24e47062dd4089"/>
    <p:sldId xmlns:r="http://schemas.openxmlformats.org/officeDocument/2006/relationships" id="262" r:id="R3b938b7ca13c48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2cedd35b9f44a5" /><Relationship Type="http://schemas.openxmlformats.org/officeDocument/2006/relationships/slide" Target="/ppt/slides/slide1.xml" Id="Rdf7642a3d0dc402e" /><Relationship Type="http://schemas.openxmlformats.org/officeDocument/2006/relationships/slide" Target="/ppt/slides/slide2.xml" Id="R7f296d87c7154b49" /><Relationship Type="http://schemas.openxmlformats.org/officeDocument/2006/relationships/slide" Target="/ppt/slides/slide3.xml" Id="R30ad1f864bc2440f" /><Relationship Type="http://schemas.openxmlformats.org/officeDocument/2006/relationships/slide" Target="/ppt/slides/slide4.xml" Id="Ref9c3aa2355c4e20" /><Relationship Type="http://schemas.openxmlformats.org/officeDocument/2006/relationships/slide" Target="/ppt/slides/slide5.xml" Id="R75f9c33c347745c2" /><Relationship Type="http://schemas.openxmlformats.org/officeDocument/2006/relationships/slide" Target="/ppt/slides/slide6.xml" Id="Raf24e47062dd4089" /><Relationship Type="http://schemas.openxmlformats.org/officeDocument/2006/relationships/slide" Target="/ppt/slides/slide7.xml" Id="R3b938b7ca13c48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545954916042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a34cbd08d4b92" /><Relationship Type="http://schemas.openxmlformats.org/officeDocument/2006/relationships/theme" Target="/ppt/slideMasters/theme/theme1.xml" Id="R4cc67e570c5249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6a34cbd08d4b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1d2c25f754a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f65375dc843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55d2435ae45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b9bc10a264b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62a2d5e614e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b1ad357a543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ae1b0c97e47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TJT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TJT CONSULTING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−301 376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2 457 306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2 463 865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TAXERÅS TJØSTEL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Takseråsbakken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16 94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tjtconsulting@gmail.com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993 592 641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TJT CONSULTING AS</a:t>
            </a:r>
          </a:p>
        </p:txBody>
      </p:sp>
    </p:spTree>
  </p:cSld>
  <p:clrMapOvr>
    <a:masterClrMapping xmlns:a="http://schemas.openxmlformats.org/drawingml/2006/main"/>
  </p:clrMapOvr>
</p:sld>
</file>