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2eebd7102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40021d3024c00"/>
  </p:sldMasterIdLst>
  <p:sldIdLst>
    <p:sldId xmlns:r="http://schemas.openxmlformats.org/officeDocument/2006/relationships" id="256" r:id="R338dcd1b5a374fc0"/>
    <p:sldId xmlns:r="http://schemas.openxmlformats.org/officeDocument/2006/relationships" id="257" r:id="R1c36ea3c68744ad7"/>
    <p:sldId xmlns:r="http://schemas.openxmlformats.org/officeDocument/2006/relationships" id="258" r:id="Rd63e0d34f0444563"/>
    <p:sldId xmlns:r="http://schemas.openxmlformats.org/officeDocument/2006/relationships" id="259" r:id="R61f69111e6dd4c8d"/>
    <p:sldId xmlns:r="http://schemas.openxmlformats.org/officeDocument/2006/relationships" id="260" r:id="R9e296695a94a4c82"/>
    <p:sldId xmlns:r="http://schemas.openxmlformats.org/officeDocument/2006/relationships" id="261" r:id="R8dfe29a32f6f4ad9"/>
    <p:sldId xmlns:r="http://schemas.openxmlformats.org/officeDocument/2006/relationships" id="262" r:id="Rae8fd1673af1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40021d3024c00" /><Relationship Type="http://schemas.openxmlformats.org/officeDocument/2006/relationships/slide" Target="/ppt/slides/slide1.xml" Id="R338dcd1b5a374fc0" /><Relationship Type="http://schemas.openxmlformats.org/officeDocument/2006/relationships/slide" Target="/ppt/slides/slide2.xml" Id="R1c36ea3c68744ad7" /><Relationship Type="http://schemas.openxmlformats.org/officeDocument/2006/relationships/slide" Target="/ppt/slides/slide3.xml" Id="Rd63e0d34f0444563" /><Relationship Type="http://schemas.openxmlformats.org/officeDocument/2006/relationships/slide" Target="/ppt/slides/slide4.xml" Id="R61f69111e6dd4c8d" /><Relationship Type="http://schemas.openxmlformats.org/officeDocument/2006/relationships/slide" Target="/ppt/slides/slide5.xml" Id="R9e296695a94a4c82" /><Relationship Type="http://schemas.openxmlformats.org/officeDocument/2006/relationships/slide" Target="/ppt/slides/slide6.xml" Id="R8dfe29a32f6f4ad9" /><Relationship Type="http://schemas.openxmlformats.org/officeDocument/2006/relationships/slide" Target="/ppt/slides/slide7.xml" Id="Rae8fd1673af1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f19d8b03c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436472dc49c4" /><Relationship Type="http://schemas.openxmlformats.org/officeDocument/2006/relationships/theme" Target="/ppt/slideMasters/theme/theme1.xml" Id="R6945af32950f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3436472dc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92af6735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484e7958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0be90b63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58d5168d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6e9cfe30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1bac2016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5a7a8e29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