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26fabe908541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6619b5370048b3"/>
  </p:sldMasterIdLst>
  <p:sldIdLst>
    <p:sldId xmlns:r="http://schemas.openxmlformats.org/officeDocument/2006/relationships" id="256" r:id="R5c3f9c4bf8df4b8e"/>
    <p:sldId xmlns:r="http://schemas.openxmlformats.org/officeDocument/2006/relationships" id="257" r:id="Rc458d7da715a430a"/>
    <p:sldId xmlns:r="http://schemas.openxmlformats.org/officeDocument/2006/relationships" id="258" r:id="R258ae90f68ae471e"/>
    <p:sldId xmlns:r="http://schemas.openxmlformats.org/officeDocument/2006/relationships" id="259" r:id="R1ca4c079c3d14867"/>
    <p:sldId xmlns:r="http://schemas.openxmlformats.org/officeDocument/2006/relationships" id="260" r:id="Rdba356cdfe464e78"/>
    <p:sldId xmlns:r="http://schemas.openxmlformats.org/officeDocument/2006/relationships" id="261" r:id="R13ca25e92c2542ac"/>
    <p:sldId xmlns:r="http://schemas.openxmlformats.org/officeDocument/2006/relationships" id="262" r:id="Rf620ee1c88124b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6619b5370048b3" /><Relationship Type="http://schemas.openxmlformats.org/officeDocument/2006/relationships/slide" Target="/ppt/slides/slide1.xml" Id="R5c3f9c4bf8df4b8e" /><Relationship Type="http://schemas.openxmlformats.org/officeDocument/2006/relationships/slide" Target="/ppt/slides/slide2.xml" Id="Rc458d7da715a430a" /><Relationship Type="http://schemas.openxmlformats.org/officeDocument/2006/relationships/slide" Target="/ppt/slides/slide3.xml" Id="R258ae90f68ae471e" /><Relationship Type="http://schemas.openxmlformats.org/officeDocument/2006/relationships/slide" Target="/ppt/slides/slide4.xml" Id="R1ca4c079c3d14867" /><Relationship Type="http://schemas.openxmlformats.org/officeDocument/2006/relationships/slide" Target="/ppt/slides/slide5.xml" Id="Rdba356cdfe464e78" /><Relationship Type="http://schemas.openxmlformats.org/officeDocument/2006/relationships/slide" Target="/ppt/slides/slide6.xml" Id="R13ca25e92c2542ac" /><Relationship Type="http://schemas.openxmlformats.org/officeDocument/2006/relationships/slide" Target="/ppt/slides/slide7.xml" Id="Rf620ee1c88124b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d83cd148c147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f2f32c9394dd2" /><Relationship Type="http://schemas.openxmlformats.org/officeDocument/2006/relationships/theme" Target="/ppt/slideMasters/theme/theme1.xml" Id="R7368a2aa5b714f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8f2f32c9394d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93b8a37c944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ee550dc6e4a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5baddd3fe4a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5e2eba65840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52ca57de840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872c3523248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1f9ae08f949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INNASKJÆRS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INNASKJÆRS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25 858 739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35 417 527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38 083 283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JØRGEN WILBERG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Torpfjellet 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INNASKJÆRS AS</a:t>
            </a:r>
          </a:p>
        </p:txBody>
      </p:sp>
    </p:spTree>
  </p:cSld>
  <p:clrMapOvr>
    <a:masterClrMapping xmlns:a="http://schemas.openxmlformats.org/drawingml/2006/main"/>
  </p:clrMapOvr>
</p:sld>
</file>