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636e9aeee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ce6256a324d76"/>
  </p:sldMasterIdLst>
  <p:sldIdLst>
    <p:sldId xmlns:r="http://schemas.openxmlformats.org/officeDocument/2006/relationships" id="256" r:id="R07487b92b07e40d7"/>
    <p:sldId xmlns:r="http://schemas.openxmlformats.org/officeDocument/2006/relationships" id="257" r:id="R3a311ce85ec6447f"/>
    <p:sldId xmlns:r="http://schemas.openxmlformats.org/officeDocument/2006/relationships" id="258" r:id="Rdaff2eff75c64c31"/>
    <p:sldId xmlns:r="http://schemas.openxmlformats.org/officeDocument/2006/relationships" id="259" r:id="R0d0dbf4c2f5242fb"/>
    <p:sldId xmlns:r="http://schemas.openxmlformats.org/officeDocument/2006/relationships" id="260" r:id="Rce743bf1d1ff497a"/>
    <p:sldId xmlns:r="http://schemas.openxmlformats.org/officeDocument/2006/relationships" id="261" r:id="R776d054668d14bad"/>
    <p:sldId xmlns:r="http://schemas.openxmlformats.org/officeDocument/2006/relationships" id="262" r:id="R7f87b31c004e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ce6256a324d76" /><Relationship Type="http://schemas.openxmlformats.org/officeDocument/2006/relationships/slide" Target="/ppt/slides/slide1.xml" Id="R07487b92b07e40d7" /><Relationship Type="http://schemas.openxmlformats.org/officeDocument/2006/relationships/slide" Target="/ppt/slides/slide2.xml" Id="R3a311ce85ec6447f" /><Relationship Type="http://schemas.openxmlformats.org/officeDocument/2006/relationships/slide" Target="/ppt/slides/slide3.xml" Id="Rdaff2eff75c64c31" /><Relationship Type="http://schemas.openxmlformats.org/officeDocument/2006/relationships/slide" Target="/ppt/slides/slide4.xml" Id="R0d0dbf4c2f5242fb" /><Relationship Type="http://schemas.openxmlformats.org/officeDocument/2006/relationships/slide" Target="/ppt/slides/slide5.xml" Id="Rce743bf1d1ff497a" /><Relationship Type="http://schemas.openxmlformats.org/officeDocument/2006/relationships/slide" Target="/ppt/slides/slide6.xml" Id="R776d054668d14bad" /><Relationship Type="http://schemas.openxmlformats.org/officeDocument/2006/relationships/slide" Target="/ppt/slides/slide7.xml" Id="R7f87b31c004e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832af1a4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1678bd0b437a" /><Relationship Type="http://schemas.openxmlformats.org/officeDocument/2006/relationships/theme" Target="/ppt/slideMasters/theme/theme1.xml" Id="Rc9a3729c8b30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f1678bd0b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83097cd87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0161590f1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b107fbf1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46001dca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c023f2b1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b322be81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f0937c6d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FASTPRIS REGNSKAP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