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b0a0c8a6374b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a1c66709134ae0"/>
  </p:sldMasterIdLst>
  <p:sldIdLst>
    <p:sldId xmlns:r="http://schemas.openxmlformats.org/officeDocument/2006/relationships" id="256" r:id="R102840c2369f486a"/>
    <p:sldId xmlns:r="http://schemas.openxmlformats.org/officeDocument/2006/relationships" id="257" r:id="R4082ca6c2bd14b04"/>
    <p:sldId xmlns:r="http://schemas.openxmlformats.org/officeDocument/2006/relationships" id="258" r:id="R4c304300a08447dc"/>
    <p:sldId xmlns:r="http://schemas.openxmlformats.org/officeDocument/2006/relationships" id="259" r:id="R8302add270a54f37"/>
    <p:sldId xmlns:r="http://schemas.openxmlformats.org/officeDocument/2006/relationships" id="260" r:id="R88a4796e7f96424b"/>
    <p:sldId xmlns:r="http://schemas.openxmlformats.org/officeDocument/2006/relationships" id="261" r:id="R6ddf8444394547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1c66709134ae0" /><Relationship Type="http://schemas.openxmlformats.org/officeDocument/2006/relationships/slide" Target="/ppt/slides/slide1.xml" Id="R102840c2369f486a" /><Relationship Type="http://schemas.openxmlformats.org/officeDocument/2006/relationships/slide" Target="/ppt/slides/slide2.xml" Id="R4082ca6c2bd14b04" /><Relationship Type="http://schemas.openxmlformats.org/officeDocument/2006/relationships/slide" Target="/ppt/slides/slide3.xml" Id="R4c304300a08447dc" /><Relationship Type="http://schemas.openxmlformats.org/officeDocument/2006/relationships/slide" Target="/ppt/slides/slide4.xml" Id="R8302add270a54f37" /><Relationship Type="http://schemas.openxmlformats.org/officeDocument/2006/relationships/slide" Target="/ppt/slides/slide5.xml" Id="R88a4796e7f96424b" /><Relationship Type="http://schemas.openxmlformats.org/officeDocument/2006/relationships/slide" Target="/ppt/slides/slide6.xml" Id="R6ddf8444394547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7870632ffd47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5190ad40d45cc" /><Relationship Type="http://schemas.openxmlformats.org/officeDocument/2006/relationships/theme" Target="/ppt/slideMasters/theme/theme1.xml" Id="R91f2790697a14d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75190ad40d45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f8956dae240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4d85469b84e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fe755f2374b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218094ad940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4bdc952894c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1b9f622bf4e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FASTPRIS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Solhellinga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3060 Svelvik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knut@fastpris.no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www.fastpris.no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993 486 124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