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f5d9441dca42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4b764dedf44201"/>
  </p:sldMasterIdLst>
  <p:sldIdLst>
    <p:sldId xmlns:r="http://schemas.openxmlformats.org/officeDocument/2006/relationships" id="256" r:id="R6aaa1ba4de0a4452"/>
    <p:sldId xmlns:r="http://schemas.openxmlformats.org/officeDocument/2006/relationships" id="257" r:id="R1444d1a32f0343db"/>
    <p:sldId xmlns:r="http://schemas.openxmlformats.org/officeDocument/2006/relationships" id="258" r:id="R52f6656224084683"/>
    <p:sldId xmlns:r="http://schemas.openxmlformats.org/officeDocument/2006/relationships" id="259" r:id="R9c900dd2e2ab4744"/>
    <p:sldId xmlns:r="http://schemas.openxmlformats.org/officeDocument/2006/relationships" id="260" r:id="R965b0aa8aa8745ff"/>
    <p:sldId xmlns:r="http://schemas.openxmlformats.org/officeDocument/2006/relationships" id="261" r:id="R29a9db4324554a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4b764dedf44201" /><Relationship Type="http://schemas.openxmlformats.org/officeDocument/2006/relationships/slide" Target="/ppt/slides/slide1.xml" Id="R6aaa1ba4de0a4452" /><Relationship Type="http://schemas.openxmlformats.org/officeDocument/2006/relationships/slide" Target="/ppt/slides/slide2.xml" Id="R1444d1a32f0343db" /><Relationship Type="http://schemas.openxmlformats.org/officeDocument/2006/relationships/slide" Target="/ppt/slides/slide3.xml" Id="R52f6656224084683" /><Relationship Type="http://schemas.openxmlformats.org/officeDocument/2006/relationships/slide" Target="/ppt/slides/slide4.xml" Id="R9c900dd2e2ab4744" /><Relationship Type="http://schemas.openxmlformats.org/officeDocument/2006/relationships/slide" Target="/ppt/slides/slide5.xml" Id="R965b0aa8aa8745ff" /><Relationship Type="http://schemas.openxmlformats.org/officeDocument/2006/relationships/slide" Target="/ppt/slides/slide6.xml" Id="R29a9db4324554a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ff086c069248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ca21f6cf44d99" /><Relationship Type="http://schemas.openxmlformats.org/officeDocument/2006/relationships/theme" Target="/ppt/slideMasters/theme/theme1.xml" Id="R1d15741a4a5a4f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ca21f6cf44d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8e7250ce4a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6e4f2c92b4c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cd1c636f443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9365c46d1a44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843893d8f4f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34aec8a2c54c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B&amp;N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B&amp;N INVEST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580 520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2 703 261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2 953 261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Tjørsvågveien 28D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4404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karin@brulirevisjon.no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993 481 769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B&amp;N INVEST AS</a:t>
            </a:r>
          </a:p>
        </p:txBody>
      </p:sp>
    </p:spTree>
  </p:cSld>
  <p:clrMapOvr>
    <a:masterClrMapping xmlns:a="http://schemas.openxmlformats.org/drawingml/2006/main"/>
  </p:clrMapOvr>
</p:sld>
</file>