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6256fc844749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9de15cbd444afb"/>
  </p:sldMasterIdLst>
  <p:sldIdLst>
    <p:sldId xmlns:r="http://schemas.openxmlformats.org/officeDocument/2006/relationships" id="256" r:id="R80c587854fed4c7e"/>
    <p:sldId xmlns:r="http://schemas.openxmlformats.org/officeDocument/2006/relationships" id="257" r:id="Rce3f403699d847e6"/>
    <p:sldId xmlns:r="http://schemas.openxmlformats.org/officeDocument/2006/relationships" id="258" r:id="Re2ed07b7d5cc4f91"/>
    <p:sldId xmlns:r="http://schemas.openxmlformats.org/officeDocument/2006/relationships" id="259" r:id="R20f16d1f9aea47b9"/>
    <p:sldId xmlns:r="http://schemas.openxmlformats.org/officeDocument/2006/relationships" id="260" r:id="R6589c7183f4a4eef"/>
    <p:sldId xmlns:r="http://schemas.openxmlformats.org/officeDocument/2006/relationships" id="261" r:id="Rfcd21787be9c4e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9de15cbd444afb" /><Relationship Type="http://schemas.openxmlformats.org/officeDocument/2006/relationships/slide" Target="/ppt/slides/slide1.xml" Id="R80c587854fed4c7e" /><Relationship Type="http://schemas.openxmlformats.org/officeDocument/2006/relationships/slide" Target="/ppt/slides/slide2.xml" Id="Rce3f403699d847e6" /><Relationship Type="http://schemas.openxmlformats.org/officeDocument/2006/relationships/slide" Target="/ppt/slides/slide3.xml" Id="Re2ed07b7d5cc4f91" /><Relationship Type="http://schemas.openxmlformats.org/officeDocument/2006/relationships/slide" Target="/ppt/slides/slide4.xml" Id="R20f16d1f9aea47b9" /><Relationship Type="http://schemas.openxmlformats.org/officeDocument/2006/relationships/slide" Target="/ppt/slides/slide5.xml" Id="R6589c7183f4a4eef" /><Relationship Type="http://schemas.openxmlformats.org/officeDocument/2006/relationships/slide" Target="/ppt/slides/slide6.xml" Id="Rfcd21787be9c4e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db9df56d5041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319a3011bc4a5b" /><Relationship Type="http://schemas.openxmlformats.org/officeDocument/2006/relationships/theme" Target="/ppt/slideMasters/theme/theme1.xml" Id="Rbb9cdb8b4aa94d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319a3011bc4a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1338b082c49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0c108248847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213a4a11341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b91f1ce5543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5a0debe2247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6bec07cb448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B&amp;N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Tjørsvågveien 28D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4404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karin@brulirevisjon.no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993 481 769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B&amp;N INVEST AS</a:t>
            </a:r>
          </a:p>
        </p:txBody>
      </p:sp>
    </p:spTree>
  </p:cSld>
  <p:clrMapOvr>
    <a:masterClrMapping xmlns:a="http://schemas.openxmlformats.org/drawingml/2006/main"/>
  </p:clrMapOvr>
</p:sld>
</file>