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c53860f58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48378b88546a9"/>
  </p:sldMasterIdLst>
  <p:sldIdLst>
    <p:sldId xmlns:r="http://schemas.openxmlformats.org/officeDocument/2006/relationships" id="256" r:id="Re2873c8b31e849b6"/>
    <p:sldId xmlns:r="http://schemas.openxmlformats.org/officeDocument/2006/relationships" id="257" r:id="R8b57971714354749"/>
    <p:sldId xmlns:r="http://schemas.openxmlformats.org/officeDocument/2006/relationships" id="258" r:id="R2225f8be8fc4464a"/>
    <p:sldId xmlns:r="http://schemas.openxmlformats.org/officeDocument/2006/relationships" id="259" r:id="R9df490e9aae44372"/>
    <p:sldId xmlns:r="http://schemas.openxmlformats.org/officeDocument/2006/relationships" id="260" r:id="R1eed2ab06cb74e19"/>
    <p:sldId xmlns:r="http://schemas.openxmlformats.org/officeDocument/2006/relationships" id="261" r:id="R889cae244f80490f"/>
    <p:sldId xmlns:r="http://schemas.openxmlformats.org/officeDocument/2006/relationships" id="262" r:id="R7267645387a9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48378b88546a9" /><Relationship Type="http://schemas.openxmlformats.org/officeDocument/2006/relationships/slide" Target="/ppt/slides/slide1.xml" Id="Re2873c8b31e849b6" /><Relationship Type="http://schemas.openxmlformats.org/officeDocument/2006/relationships/slide" Target="/ppt/slides/slide2.xml" Id="R8b57971714354749" /><Relationship Type="http://schemas.openxmlformats.org/officeDocument/2006/relationships/slide" Target="/ppt/slides/slide3.xml" Id="R2225f8be8fc4464a" /><Relationship Type="http://schemas.openxmlformats.org/officeDocument/2006/relationships/slide" Target="/ppt/slides/slide4.xml" Id="R9df490e9aae44372" /><Relationship Type="http://schemas.openxmlformats.org/officeDocument/2006/relationships/slide" Target="/ppt/slides/slide5.xml" Id="R1eed2ab06cb74e19" /><Relationship Type="http://schemas.openxmlformats.org/officeDocument/2006/relationships/slide" Target="/ppt/slides/slide6.xml" Id="R889cae244f80490f" /><Relationship Type="http://schemas.openxmlformats.org/officeDocument/2006/relationships/slide" Target="/ppt/slides/slide7.xml" Id="R7267645387a9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3b9c30d45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42c389794dc7" /><Relationship Type="http://schemas.openxmlformats.org/officeDocument/2006/relationships/theme" Target="/ppt/slideMasters/theme/theme1.xml" Id="R7eca641ed54c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e42c38979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8da86d89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f6b530b9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c727e680f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0f099bfad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016b3e75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c3d90fce8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75636b5e8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JUUL-VADEM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JUUL-VADEM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4 214 459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35 902 780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JUUL-VADEM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JUUL-VADEM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3292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JUUL-VADEM HOLDING AS</a:t>
            </a:r>
          </a:p>
        </p:txBody>
      </p:sp>
    </p:spTree>
  </p:cSld>
  <p:clrMapOvr>
    <a:masterClrMapping xmlns:a="http://schemas.openxmlformats.org/drawingml/2006/main"/>
  </p:clrMapOvr>
</p:sld>
</file>