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83efed596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25980f52e4692"/>
  </p:sldMasterIdLst>
  <p:sldIdLst>
    <p:sldId xmlns:r="http://schemas.openxmlformats.org/officeDocument/2006/relationships" id="256" r:id="Rf9ea6802eee14028"/>
    <p:sldId xmlns:r="http://schemas.openxmlformats.org/officeDocument/2006/relationships" id="257" r:id="R235128ecf1714f7a"/>
    <p:sldId xmlns:r="http://schemas.openxmlformats.org/officeDocument/2006/relationships" id="258" r:id="R1c4fa37038ce4dfe"/>
    <p:sldId xmlns:r="http://schemas.openxmlformats.org/officeDocument/2006/relationships" id="259" r:id="Rc1f57d52f8374cb9"/>
    <p:sldId xmlns:r="http://schemas.openxmlformats.org/officeDocument/2006/relationships" id="260" r:id="R2bdd5806ab4440e7"/>
    <p:sldId xmlns:r="http://schemas.openxmlformats.org/officeDocument/2006/relationships" id="261" r:id="Rc5a499ff7a2e41a0"/>
    <p:sldId xmlns:r="http://schemas.openxmlformats.org/officeDocument/2006/relationships" id="262" r:id="R42cc4fdda95b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25980f52e4692" /><Relationship Type="http://schemas.openxmlformats.org/officeDocument/2006/relationships/slide" Target="/ppt/slides/slide1.xml" Id="Rf9ea6802eee14028" /><Relationship Type="http://schemas.openxmlformats.org/officeDocument/2006/relationships/slide" Target="/ppt/slides/slide2.xml" Id="R235128ecf1714f7a" /><Relationship Type="http://schemas.openxmlformats.org/officeDocument/2006/relationships/slide" Target="/ppt/slides/slide3.xml" Id="R1c4fa37038ce4dfe" /><Relationship Type="http://schemas.openxmlformats.org/officeDocument/2006/relationships/slide" Target="/ppt/slides/slide4.xml" Id="Rc1f57d52f8374cb9" /><Relationship Type="http://schemas.openxmlformats.org/officeDocument/2006/relationships/slide" Target="/ppt/slides/slide5.xml" Id="R2bdd5806ab4440e7" /><Relationship Type="http://schemas.openxmlformats.org/officeDocument/2006/relationships/slide" Target="/ppt/slides/slide6.xml" Id="Rc5a499ff7a2e41a0" /><Relationship Type="http://schemas.openxmlformats.org/officeDocument/2006/relationships/slide" Target="/ppt/slides/slide7.xml" Id="R42cc4fdda95b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79cfe96d441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e46e0adaa48ae" /><Relationship Type="http://schemas.openxmlformats.org/officeDocument/2006/relationships/theme" Target="/ppt/slideMasters/theme/theme1.xml" Id="R63e3a43e1336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e46e0adaa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fc84679cf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7f6b1567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5fe88bb7a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29322f805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a8a29176e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0649713ea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5cbd16d2c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KALVATN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GEIR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Geir Henning Kalvatn, Haraldsgata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