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5e369138f04e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c9fbd142fe442f"/>
  </p:sldMasterIdLst>
  <p:sldIdLst>
    <p:sldId xmlns:r="http://schemas.openxmlformats.org/officeDocument/2006/relationships" id="256" r:id="R08163fea68514852"/>
    <p:sldId xmlns:r="http://schemas.openxmlformats.org/officeDocument/2006/relationships" id="257" r:id="R7288528d39614637"/>
    <p:sldId xmlns:r="http://schemas.openxmlformats.org/officeDocument/2006/relationships" id="258" r:id="Rd6a6a5788cd94020"/>
    <p:sldId xmlns:r="http://schemas.openxmlformats.org/officeDocument/2006/relationships" id="259" r:id="R801684de076d4b10"/>
    <p:sldId xmlns:r="http://schemas.openxmlformats.org/officeDocument/2006/relationships" id="260" r:id="R559df1db606d4c3f"/>
    <p:sldId xmlns:r="http://schemas.openxmlformats.org/officeDocument/2006/relationships" id="261" r:id="Rd563c27737494f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c9fbd142fe442f" /><Relationship Type="http://schemas.openxmlformats.org/officeDocument/2006/relationships/slide" Target="/ppt/slides/slide1.xml" Id="R08163fea68514852" /><Relationship Type="http://schemas.openxmlformats.org/officeDocument/2006/relationships/slide" Target="/ppt/slides/slide2.xml" Id="R7288528d39614637" /><Relationship Type="http://schemas.openxmlformats.org/officeDocument/2006/relationships/slide" Target="/ppt/slides/slide3.xml" Id="Rd6a6a5788cd94020" /><Relationship Type="http://schemas.openxmlformats.org/officeDocument/2006/relationships/slide" Target="/ppt/slides/slide4.xml" Id="R801684de076d4b10" /><Relationship Type="http://schemas.openxmlformats.org/officeDocument/2006/relationships/slide" Target="/ppt/slides/slide5.xml" Id="R559df1db606d4c3f" /><Relationship Type="http://schemas.openxmlformats.org/officeDocument/2006/relationships/slide" Target="/ppt/slides/slide6.xml" Id="Rd563c27737494f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41d69d833e4f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ef70101fa4159" /><Relationship Type="http://schemas.openxmlformats.org/officeDocument/2006/relationships/theme" Target="/ppt/slideMasters/theme/theme1.xml" Id="Raa3c622220594b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cef70101fa41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a076f94ab4f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85e9205f243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d4f0eef2c45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42a589f2446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6b3ad989b45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f8557169446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KALVATN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KALVATN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KALVATN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KALVATN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KALVATN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KALVATN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Geir Henning Kalvatn, Haraldsgata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6150 Ørsta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993 460 532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KALVATN INVEST AS</a:t>
            </a:r>
          </a:p>
        </p:txBody>
      </p:sp>
    </p:spTree>
  </p:cSld>
  <p:clrMapOvr>
    <a:masterClrMapping xmlns:a="http://schemas.openxmlformats.org/drawingml/2006/main"/>
  </p:clrMapOvr>
</p:sld>
</file>