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815e9259a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6044f66484bc1"/>
  </p:sldMasterIdLst>
  <p:sldIdLst>
    <p:sldId xmlns:r="http://schemas.openxmlformats.org/officeDocument/2006/relationships" id="256" r:id="Ra1c99019fbeb483d"/>
    <p:sldId xmlns:r="http://schemas.openxmlformats.org/officeDocument/2006/relationships" id="257" r:id="Rc2e603b034204377"/>
    <p:sldId xmlns:r="http://schemas.openxmlformats.org/officeDocument/2006/relationships" id="258" r:id="R39634c7a14664ad2"/>
    <p:sldId xmlns:r="http://schemas.openxmlformats.org/officeDocument/2006/relationships" id="259" r:id="R1210eddcc3e7444b"/>
    <p:sldId xmlns:r="http://schemas.openxmlformats.org/officeDocument/2006/relationships" id="260" r:id="R9718ac9ff7a94db5"/>
    <p:sldId xmlns:r="http://schemas.openxmlformats.org/officeDocument/2006/relationships" id="261" r:id="Rdffb248a373c4b33"/>
    <p:sldId xmlns:r="http://schemas.openxmlformats.org/officeDocument/2006/relationships" id="262" r:id="R4eafb16b4718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6044f66484bc1" /><Relationship Type="http://schemas.openxmlformats.org/officeDocument/2006/relationships/slide" Target="/ppt/slides/slide1.xml" Id="Ra1c99019fbeb483d" /><Relationship Type="http://schemas.openxmlformats.org/officeDocument/2006/relationships/slide" Target="/ppt/slides/slide2.xml" Id="Rc2e603b034204377" /><Relationship Type="http://schemas.openxmlformats.org/officeDocument/2006/relationships/slide" Target="/ppt/slides/slide3.xml" Id="R39634c7a14664ad2" /><Relationship Type="http://schemas.openxmlformats.org/officeDocument/2006/relationships/slide" Target="/ppt/slides/slide4.xml" Id="R1210eddcc3e7444b" /><Relationship Type="http://schemas.openxmlformats.org/officeDocument/2006/relationships/slide" Target="/ppt/slides/slide5.xml" Id="R9718ac9ff7a94db5" /><Relationship Type="http://schemas.openxmlformats.org/officeDocument/2006/relationships/slide" Target="/ppt/slides/slide6.xml" Id="Rdffb248a373c4b33" /><Relationship Type="http://schemas.openxmlformats.org/officeDocument/2006/relationships/slide" Target="/ppt/slides/slide7.xml" Id="R4eafb16b4718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8fb2988fb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f83af1073420f" /><Relationship Type="http://schemas.openxmlformats.org/officeDocument/2006/relationships/theme" Target="/ppt/slideMasters/theme/theme1.xml" Id="R7e5abb361102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f83af1073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c8ee9f3e4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3772daecc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1e12b51e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5b8c11c36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21f837339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bb61c1360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6fc79b4c9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TNA HOLDING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5 829 853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65 091 351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65 194 769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NAVJORD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