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019b8decd442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5153df0e52466c"/>
  </p:sldMasterIdLst>
  <p:sldIdLst>
    <p:sldId xmlns:r="http://schemas.openxmlformats.org/officeDocument/2006/relationships" id="256" r:id="Rf9d54fbd9000474a"/>
    <p:sldId xmlns:r="http://schemas.openxmlformats.org/officeDocument/2006/relationships" id="257" r:id="R92377ee54cf94880"/>
    <p:sldId xmlns:r="http://schemas.openxmlformats.org/officeDocument/2006/relationships" id="258" r:id="R74953aa953154294"/>
    <p:sldId xmlns:r="http://schemas.openxmlformats.org/officeDocument/2006/relationships" id="259" r:id="Rd945b47da6a54ace"/>
    <p:sldId xmlns:r="http://schemas.openxmlformats.org/officeDocument/2006/relationships" id="260" r:id="R92a48a4a5f4e4635"/>
    <p:sldId xmlns:r="http://schemas.openxmlformats.org/officeDocument/2006/relationships" id="261" r:id="Rb76382d8860d49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153df0e52466c" /><Relationship Type="http://schemas.openxmlformats.org/officeDocument/2006/relationships/slide" Target="/ppt/slides/slide1.xml" Id="Rf9d54fbd9000474a" /><Relationship Type="http://schemas.openxmlformats.org/officeDocument/2006/relationships/slide" Target="/ppt/slides/slide2.xml" Id="R92377ee54cf94880" /><Relationship Type="http://schemas.openxmlformats.org/officeDocument/2006/relationships/slide" Target="/ppt/slides/slide3.xml" Id="R74953aa953154294" /><Relationship Type="http://schemas.openxmlformats.org/officeDocument/2006/relationships/slide" Target="/ppt/slides/slide4.xml" Id="Rd945b47da6a54ace" /><Relationship Type="http://schemas.openxmlformats.org/officeDocument/2006/relationships/slide" Target="/ppt/slides/slide5.xml" Id="R92a48a4a5f4e4635" /><Relationship Type="http://schemas.openxmlformats.org/officeDocument/2006/relationships/slide" Target="/ppt/slides/slide6.xml" Id="Rb76382d8860d49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22678e02a43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74d5337c14696" /><Relationship Type="http://schemas.openxmlformats.org/officeDocument/2006/relationships/theme" Target="/ppt/slideMasters/theme/theme1.xml" Id="Rd060e4a2e04b44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e74d5337c146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e621ed66a4a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bf5ab5d4b41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0972d79964c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ddd6a89e44b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a7272561b49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e03e25cb74e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Prestebråtveien 37A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993 434 191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TNA HOLDING AS</a:t>
            </a:r>
          </a:p>
        </p:txBody>
      </p:sp>
    </p:spTree>
  </p:cSld>
  <p:clrMapOvr>
    <a:masterClrMapping xmlns:a="http://schemas.openxmlformats.org/drawingml/2006/main"/>
  </p:clrMapOvr>
</p:sld>
</file>