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752c98f0bd4f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f7bfee4d224dba"/>
  </p:sldMasterIdLst>
  <p:sldIdLst>
    <p:sldId xmlns:r="http://schemas.openxmlformats.org/officeDocument/2006/relationships" id="256" r:id="R9e142fbfc9e24b91"/>
    <p:sldId xmlns:r="http://schemas.openxmlformats.org/officeDocument/2006/relationships" id="257" r:id="Ra5d6a3e51a3f4717"/>
    <p:sldId xmlns:r="http://schemas.openxmlformats.org/officeDocument/2006/relationships" id="258" r:id="Rbd9f4e7f79674233"/>
    <p:sldId xmlns:r="http://schemas.openxmlformats.org/officeDocument/2006/relationships" id="259" r:id="R8ff8d543a689488c"/>
    <p:sldId xmlns:r="http://schemas.openxmlformats.org/officeDocument/2006/relationships" id="260" r:id="R2ae7de6c3f5a4a25"/>
    <p:sldId xmlns:r="http://schemas.openxmlformats.org/officeDocument/2006/relationships" id="261" r:id="R8c957338618f4bc8"/>
    <p:sldId xmlns:r="http://schemas.openxmlformats.org/officeDocument/2006/relationships" id="262" r:id="R03d16a0e542e4f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f7bfee4d224dba" /><Relationship Type="http://schemas.openxmlformats.org/officeDocument/2006/relationships/slide" Target="/ppt/slides/slide1.xml" Id="R9e142fbfc9e24b91" /><Relationship Type="http://schemas.openxmlformats.org/officeDocument/2006/relationships/slide" Target="/ppt/slides/slide2.xml" Id="Ra5d6a3e51a3f4717" /><Relationship Type="http://schemas.openxmlformats.org/officeDocument/2006/relationships/slide" Target="/ppt/slides/slide3.xml" Id="Rbd9f4e7f79674233" /><Relationship Type="http://schemas.openxmlformats.org/officeDocument/2006/relationships/slide" Target="/ppt/slides/slide4.xml" Id="R8ff8d543a689488c" /><Relationship Type="http://schemas.openxmlformats.org/officeDocument/2006/relationships/slide" Target="/ppt/slides/slide5.xml" Id="R2ae7de6c3f5a4a25" /><Relationship Type="http://schemas.openxmlformats.org/officeDocument/2006/relationships/slide" Target="/ppt/slides/slide6.xml" Id="R8c957338618f4bc8" /><Relationship Type="http://schemas.openxmlformats.org/officeDocument/2006/relationships/slide" Target="/ppt/slides/slide7.xml" Id="R03d16a0e542e4f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d9297ff0a746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9061758a74ffb" /><Relationship Type="http://schemas.openxmlformats.org/officeDocument/2006/relationships/theme" Target="/ppt/slideMasters/theme/theme1.xml" Id="Rc92aa601a7f247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59061758a74f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08236cd3a48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56a110c1a4b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f8f9adb8647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0fe6b02504b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5817bbd334e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fd3620e7e4f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a6a868b1243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PETTER BAKØY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BAKØY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BAKØY HOLDING AS ble etablert [år] og holder til i Rissa.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BAKØY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BAKØY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BAKØY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269 839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104 811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−3 488 275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145 013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12 398 970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BAKØY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MAGNAR BAKØY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BAKØY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7100 Rissa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85 19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993 433 411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 BAKØY HOLDING AS</a:t>
            </a:r>
          </a:p>
        </p:txBody>
      </p:sp>
    </p:spTree>
  </p:cSld>
  <p:clrMapOvr>
    <a:masterClrMapping xmlns:a="http://schemas.openxmlformats.org/drawingml/2006/main"/>
  </p:clrMapOvr>
</p:sld>
</file>