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23dd9c17624a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e441fe911a4d2e"/>
  </p:sldMasterIdLst>
  <p:sldIdLst>
    <p:sldId xmlns:r="http://schemas.openxmlformats.org/officeDocument/2006/relationships" id="256" r:id="Raf762f6a99424a59"/>
    <p:sldId xmlns:r="http://schemas.openxmlformats.org/officeDocument/2006/relationships" id="257" r:id="R702b1c83e819496a"/>
    <p:sldId xmlns:r="http://schemas.openxmlformats.org/officeDocument/2006/relationships" id="258" r:id="R8ce02e4e48274d04"/>
    <p:sldId xmlns:r="http://schemas.openxmlformats.org/officeDocument/2006/relationships" id="259" r:id="R811d0bde2e1546e3"/>
    <p:sldId xmlns:r="http://schemas.openxmlformats.org/officeDocument/2006/relationships" id="260" r:id="R5884060f541d4606"/>
    <p:sldId xmlns:r="http://schemas.openxmlformats.org/officeDocument/2006/relationships" id="261" r:id="Ra88df0a1bfea4068"/>
    <p:sldId xmlns:r="http://schemas.openxmlformats.org/officeDocument/2006/relationships" id="262" r:id="R2aa111032d4e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441fe911a4d2e" /><Relationship Type="http://schemas.openxmlformats.org/officeDocument/2006/relationships/slide" Target="/ppt/slides/slide1.xml" Id="Raf762f6a99424a59" /><Relationship Type="http://schemas.openxmlformats.org/officeDocument/2006/relationships/slide" Target="/ppt/slides/slide2.xml" Id="R702b1c83e819496a" /><Relationship Type="http://schemas.openxmlformats.org/officeDocument/2006/relationships/slide" Target="/ppt/slides/slide3.xml" Id="R8ce02e4e48274d04" /><Relationship Type="http://schemas.openxmlformats.org/officeDocument/2006/relationships/slide" Target="/ppt/slides/slide4.xml" Id="R811d0bde2e1546e3" /><Relationship Type="http://schemas.openxmlformats.org/officeDocument/2006/relationships/slide" Target="/ppt/slides/slide5.xml" Id="R5884060f541d4606" /><Relationship Type="http://schemas.openxmlformats.org/officeDocument/2006/relationships/slide" Target="/ppt/slides/slide6.xml" Id="Ra88df0a1bfea4068" /><Relationship Type="http://schemas.openxmlformats.org/officeDocument/2006/relationships/slide" Target="/ppt/slides/slide7.xml" Id="R2aa111032d4e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45516bf5f49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8c958c757469e" /><Relationship Type="http://schemas.openxmlformats.org/officeDocument/2006/relationships/theme" Target="/ppt/slideMasters/theme/theme1.xml" Id="R3cfb3520856040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f8c958c75746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ae9bbcc704d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359272ad644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3283866f245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74e39870249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1d2971a6946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daf78201847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1501a676649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BEIRA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4 364 760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7 174 358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8 262 421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RASMUS GREVE SUNDE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GREVE SUNDE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RAGNVALD RASMUS SUNDE  –  18,0 %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Hartmanns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993 433 136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