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7acb3d91b1c453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195bcb7cf4672"/>
  </p:sldMasterIdLst>
  <p:sldIdLst>
    <p:sldId xmlns:r="http://schemas.openxmlformats.org/officeDocument/2006/relationships" id="256" r:id="Rec0bed0be2b743c8"/>
    <p:sldId xmlns:r="http://schemas.openxmlformats.org/officeDocument/2006/relationships" id="257" r:id="Rbc957789a312470a"/>
    <p:sldId xmlns:r="http://schemas.openxmlformats.org/officeDocument/2006/relationships" id="258" r:id="Rfe556136fc8f4085"/>
    <p:sldId xmlns:r="http://schemas.openxmlformats.org/officeDocument/2006/relationships" id="259" r:id="Rdf340912ef884396"/>
    <p:sldId xmlns:r="http://schemas.openxmlformats.org/officeDocument/2006/relationships" id="260" r:id="R2c8ae7ed50e7442e"/>
    <p:sldId xmlns:r="http://schemas.openxmlformats.org/officeDocument/2006/relationships" id="261" r:id="R9a7238b297b34b53"/>
    <p:sldId xmlns:r="http://schemas.openxmlformats.org/officeDocument/2006/relationships" id="262" r:id="Read8f6ee5f3f43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195bcb7cf4672" /><Relationship Type="http://schemas.openxmlformats.org/officeDocument/2006/relationships/slide" Target="/ppt/slides/slide1.xml" Id="Rec0bed0be2b743c8" /><Relationship Type="http://schemas.openxmlformats.org/officeDocument/2006/relationships/slide" Target="/ppt/slides/slide2.xml" Id="Rbc957789a312470a" /><Relationship Type="http://schemas.openxmlformats.org/officeDocument/2006/relationships/slide" Target="/ppt/slides/slide3.xml" Id="Rfe556136fc8f4085" /><Relationship Type="http://schemas.openxmlformats.org/officeDocument/2006/relationships/slide" Target="/ppt/slides/slide4.xml" Id="Rdf340912ef884396" /><Relationship Type="http://schemas.openxmlformats.org/officeDocument/2006/relationships/slide" Target="/ppt/slides/slide5.xml" Id="R2c8ae7ed50e7442e" /><Relationship Type="http://schemas.openxmlformats.org/officeDocument/2006/relationships/slide" Target="/ppt/slides/slide6.xml" Id="R9a7238b297b34b53" /><Relationship Type="http://schemas.openxmlformats.org/officeDocument/2006/relationships/slide" Target="/ppt/slides/slide7.xml" Id="Read8f6ee5f3f43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c9dd2fe93a45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129d6ef8fc4a88" /><Relationship Type="http://schemas.openxmlformats.org/officeDocument/2006/relationships/theme" Target="/ppt/slideMasters/theme/theme1.xml" Id="R8d3cb6249baf41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129d6ef8fc4a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70e01ed6c480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0404ba75864e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f9a777d0584c4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bdbb5db14a4f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78795ffb74b8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c7aaef6f634e0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36d1c2388b40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KINN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−162 313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7 060 678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37 145 484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39 429 836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HOLVIK  –  54,5 %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SOFIE HOLVIK LERVIK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 HOLVIK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ELINE HOLVIK BERGE  –  14,9 %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GUNNAR HOLVIK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Fruens alle 20A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4623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arne.gunnar.holvik@gablerwassum.no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993 426 741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KINN AS</a:t>
            </a:r>
          </a:p>
        </p:txBody>
      </p:sp>
    </p:spTree>
  </p:cSld>
  <p:clrMapOvr>
    <a:masterClrMapping xmlns:a="http://schemas.openxmlformats.org/drawingml/2006/main"/>
  </p:clrMapOvr>
</p:sld>
</file>