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9c2669f8a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d3ab428e743d9"/>
  </p:sldMasterIdLst>
  <p:sldIdLst>
    <p:sldId xmlns:r="http://schemas.openxmlformats.org/officeDocument/2006/relationships" id="256" r:id="R9b47e7754b514dbc"/>
    <p:sldId xmlns:r="http://schemas.openxmlformats.org/officeDocument/2006/relationships" id="257" r:id="R5f2d838c14374975"/>
    <p:sldId xmlns:r="http://schemas.openxmlformats.org/officeDocument/2006/relationships" id="258" r:id="R68fb4a3cfe944a7b"/>
    <p:sldId xmlns:r="http://schemas.openxmlformats.org/officeDocument/2006/relationships" id="259" r:id="R3a7a1213ae9d406e"/>
    <p:sldId xmlns:r="http://schemas.openxmlformats.org/officeDocument/2006/relationships" id="260" r:id="R6ba8af8042fe48a8"/>
    <p:sldId xmlns:r="http://schemas.openxmlformats.org/officeDocument/2006/relationships" id="261" r:id="R5137474abf4c4a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d3ab428e743d9" /><Relationship Type="http://schemas.openxmlformats.org/officeDocument/2006/relationships/slide" Target="/ppt/slides/slide1.xml" Id="R9b47e7754b514dbc" /><Relationship Type="http://schemas.openxmlformats.org/officeDocument/2006/relationships/slide" Target="/ppt/slides/slide2.xml" Id="R5f2d838c14374975" /><Relationship Type="http://schemas.openxmlformats.org/officeDocument/2006/relationships/slide" Target="/ppt/slides/slide3.xml" Id="R68fb4a3cfe944a7b" /><Relationship Type="http://schemas.openxmlformats.org/officeDocument/2006/relationships/slide" Target="/ppt/slides/slide4.xml" Id="R3a7a1213ae9d406e" /><Relationship Type="http://schemas.openxmlformats.org/officeDocument/2006/relationships/slide" Target="/ppt/slides/slide5.xml" Id="R6ba8af8042fe48a8" /><Relationship Type="http://schemas.openxmlformats.org/officeDocument/2006/relationships/slide" Target="/ppt/slides/slide6.xml" Id="R5137474abf4c4a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cbd71fc7949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db9a0cf564dfa" /><Relationship Type="http://schemas.openxmlformats.org/officeDocument/2006/relationships/theme" Target="/ppt/slideMasters/theme/theme1.xml" Id="R6721a0f79d66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db9a0cf564d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52196bfdc41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6d0ffe7f7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fd145a748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4d8a43eff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f7bf5e2a745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73f45194843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METRO TRAFIKKSKOLE GRORUDDALEN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993 419 176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