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31d2cd10e2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648797a75b455f"/>
  </p:sldMasterIdLst>
  <p:sldIdLst>
    <p:sldId xmlns:r="http://schemas.openxmlformats.org/officeDocument/2006/relationships" id="256" r:id="R646ad31411ae476a"/>
    <p:sldId xmlns:r="http://schemas.openxmlformats.org/officeDocument/2006/relationships" id="257" r:id="Rf05a360a025744bc"/>
    <p:sldId xmlns:r="http://schemas.openxmlformats.org/officeDocument/2006/relationships" id="258" r:id="Rfea0aefd92e64590"/>
    <p:sldId xmlns:r="http://schemas.openxmlformats.org/officeDocument/2006/relationships" id="259" r:id="R1f849547d0cf45cc"/>
    <p:sldId xmlns:r="http://schemas.openxmlformats.org/officeDocument/2006/relationships" id="260" r:id="Rf09b585220654d8c"/>
    <p:sldId xmlns:r="http://schemas.openxmlformats.org/officeDocument/2006/relationships" id="261" r:id="Rbc95b548098e4dcb"/>
    <p:sldId xmlns:r="http://schemas.openxmlformats.org/officeDocument/2006/relationships" id="262" r:id="Rd7016980a3f6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48797a75b455f" /><Relationship Type="http://schemas.openxmlformats.org/officeDocument/2006/relationships/slide" Target="/ppt/slides/slide1.xml" Id="R646ad31411ae476a" /><Relationship Type="http://schemas.openxmlformats.org/officeDocument/2006/relationships/slide" Target="/ppt/slides/slide2.xml" Id="Rf05a360a025744bc" /><Relationship Type="http://schemas.openxmlformats.org/officeDocument/2006/relationships/slide" Target="/ppt/slides/slide3.xml" Id="Rfea0aefd92e64590" /><Relationship Type="http://schemas.openxmlformats.org/officeDocument/2006/relationships/slide" Target="/ppt/slides/slide4.xml" Id="R1f849547d0cf45cc" /><Relationship Type="http://schemas.openxmlformats.org/officeDocument/2006/relationships/slide" Target="/ppt/slides/slide5.xml" Id="Rf09b585220654d8c" /><Relationship Type="http://schemas.openxmlformats.org/officeDocument/2006/relationships/slide" Target="/ppt/slides/slide6.xml" Id="Rbc95b548098e4dcb" /><Relationship Type="http://schemas.openxmlformats.org/officeDocument/2006/relationships/slide" Target="/ppt/slides/slide7.xml" Id="Rd7016980a3f6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b3533d42c41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15830c87b4be1" /><Relationship Type="http://schemas.openxmlformats.org/officeDocument/2006/relationships/theme" Target="/ppt/slideMasters/theme/theme1.xml" Id="R9df3100c4ab8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215830c87b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35268eb5841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ceba605ef4d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7973118674d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f9a48cb7742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6ee8dd194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dd1ad712340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712c6cce64e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CAIANO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CAIANO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5 617 859 000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408 664 000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239 480 000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4 093 242 000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9 578 649 000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BØMMELØY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SKÅRETREBOEN AS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TOREI AS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BAIA IV AS  –  12,4 %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ZAHLAHUSET AS  –  12,4 %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993 418 307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AS</a:t>
            </a:r>
          </a:p>
        </p:txBody>
      </p:sp>
    </p:spTree>
  </p:cSld>
  <p:clrMapOvr>
    <a:masterClrMapping xmlns:a="http://schemas.openxmlformats.org/drawingml/2006/main"/>
  </p:clrMapOvr>
</p:sld>
</file>