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6097181f414c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1f556b33664970"/>
  </p:sldMasterIdLst>
  <p:sldIdLst>
    <p:sldId xmlns:r="http://schemas.openxmlformats.org/officeDocument/2006/relationships" id="256" r:id="Rccce71804bec483c"/>
    <p:sldId xmlns:r="http://schemas.openxmlformats.org/officeDocument/2006/relationships" id="257" r:id="Rc4b0871ce8924755"/>
    <p:sldId xmlns:r="http://schemas.openxmlformats.org/officeDocument/2006/relationships" id="258" r:id="R726cb7020d4049f0"/>
    <p:sldId xmlns:r="http://schemas.openxmlformats.org/officeDocument/2006/relationships" id="259" r:id="Rbd1c363ab123470b"/>
    <p:sldId xmlns:r="http://schemas.openxmlformats.org/officeDocument/2006/relationships" id="260" r:id="Re6a634128d424820"/>
    <p:sldId xmlns:r="http://schemas.openxmlformats.org/officeDocument/2006/relationships" id="261" r:id="R0584159fbca64743"/>
    <p:sldId xmlns:r="http://schemas.openxmlformats.org/officeDocument/2006/relationships" id="262" r:id="R3170bffc420041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1f556b33664970" /><Relationship Type="http://schemas.openxmlformats.org/officeDocument/2006/relationships/slide" Target="/ppt/slides/slide1.xml" Id="Rccce71804bec483c" /><Relationship Type="http://schemas.openxmlformats.org/officeDocument/2006/relationships/slide" Target="/ppt/slides/slide2.xml" Id="Rc4b0871ce8924755" /><Relationship Type="http://schemas.openxmlformats.org/officeDocument/2006/relationships/slide" Target="/ppt/slides/slide3.xml" Id="R726cb7020d4049f0" /><Relationship Type="http://schemas.openxmlformats.org/officeDocument/2006/relationships/slide" Target="/ppt/slides/slide4.xml" Id="Rbd1c363ab123470b" /><Relationship Type="http://schemas.openxmlformats.org/officeDocument/2006/relationships/slide" Target="/ppt/slides/slide5.xml" Id="Re6a634128d424820" /><Relationship Type="http://schemas.openxmlformats.org/officeDocument/2006/relationships/slide" Target="/ppt/slides/slide6.xml" Id="R0584159fbca64743" /><Relationship Type="http://schemas.openxmlformats.org/officeDocument/2006/relationships/slide" Target="/ppt/slides/slide7.xml" Id="R3170bffc420041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39c680df3e47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6186f321274a93" /><Relationship Type="http://schemas.openxmlformats.org/officeDocument/2006/relationships/theme" Target="/ppt/slideMasters/theme/theme1.xml" Id="R7b8925dc56bc45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6186f321274a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3e7c7830c741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53ed90d774d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f1346e35241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da1ec492e4c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61cf3585a49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a2b397a474f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3623a746984d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SØVIK MATHUS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SØVIK MATHUS AS ble etablert [år] og holder til i Søvik.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25 587 073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510 046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461 598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5 329 257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8 206 394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SØVIKHAGEN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SØVIKHAGEN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TORBJØRN SØVIKHAGEN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Hamnsundvegen 242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6280 Søvik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21 24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993 411 019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SØVIK MATHUS AS</a:t>
            </a:r>
          </a:p>
        </p:txBody>
      </p:sp>
    </p:spTree>
  </p:cSld>
  <p:clrMapOvr>
    <a:masterClrMapping xmlns:a="http://schemas.openxmlformats.org/drawingml/2006/main"/>
  </p:clrMapOvr>
</p:sld>
</file>