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1f7472c74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9284e657f4957"/>
  </p:sldMasterIdLst>
  <p:sldIdLst>
    <p:sldId xmlns:r="http://schemas.openxmlformats.org/officeDocument/2006/relationships" id="256" r:id="Rad32bcca3670439e"/>
    <p:sldId xmlns:r="http://schemas.openxmlformats.org/officeDocument/2006/relationships" id="257" r:id="R86e2e4cea9094019"/>
    <p:sldId xmlns:r="http://schemas.openxmlformats.org/officeDocument/2006/relationships" id="258" r:id="Rb9ebea7676524b32"/>
    <p:sldId xmlns:r="http://schemas.openxmlformats.org/officeDocument/2006/relationships" id="259" r:id="R6802c8d52f444e1d"/>
    <p:sldId xmlns:r="http://schemas.openxmlformats.org/officeDocument/2006/relationships" id="260" r:id="R210634793ee14b0c"/>
    <p:sldId xmlns:r="http://schemas.openxmlformats.org/officeDocument/2006/relationships" id="261" r:id="Rce59749911914a3a"/>
    <p:sldId xmlns:r="http://schemas.openxmlformats.org/officeDocument/2006/relationships" id="262" r:id="R394cb7de8a27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9284e657f4957" /><Relationship Type="http://schemas.openxmlformats.org/officeDocument/2006/relationships/slide" Target="/ppt/slides/slide1.xml" Id="Rad32bcca3670439e" /><Relationship Type="http://schemas.openxmlformats.org/officeDocument/2006/relationships/slide" Target="/ppt/slides/slide2.xml" Id="R86e2e4cea9094019" /><Relationship Type="http://schemas.openxmlformats.org/officeDocument/2006/relationships/slide" Target="/ppt/slides/slide3.xml" Id="Rb9ebea7676524b32" /><Relationship Type="http://schemas.openxmlformats.org/officeDocument/2006/relationships/slide" Target="/ppt/slides/slide4.xml" Id="R6802c8d52f444e1d" /><Relationship Type="http://schemas.openxmlformats.org/officeDocument/2006/relationships/slide" Target="/ppt/slides/slide5.xml" Id="R210634793ee14b0c" /><Relationship Type="http://schemas.openxmlformats.org/officeDocument/2006/relationships/slide" Target="/ppt/slides/slide6.xml" Id="Rce59749911914a3a" /><Relationship Type="http://schemas.openxmlformats.org/officeDocument/2006/relationships/slide" Target="/ppt/slides/slide7.xml" Id="R394cb7de8a27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c38bbc813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3a5921de459f" /><Relationship Type="http://schemas.openxmlformats.org/officeDocument/2006/relationships/theme" Target="/ppt/slideMasters/theme/theme1.xml" Id="R0cf55be7d2c2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e3a5921de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3ad5db91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e38aa967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05c7a38c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e8b5ae97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802b0bbd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764756e4d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ef85bd03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INVEST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17 903 505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LARS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GRO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JØRGEN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Busedal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