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f93eb6b6b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1728fe68b41ca"/>
  </p:sldMasterIdLst>
  <p:sldIdLst>
    <p:sldId xmlns:r="http://schemas.openxmlformats.org/officeDocument/2006/relationships" id="256" r:id="R17823fe2d4144840"/>
    <p:sldId xmlns:r="http://schemas.openxmlformats.org/officeDocument/2006/relationships" id="257" r:id="R548c495e80b84efa"/>
    <p:sldId xmlns:r="http://schemas.openxmlformats.org/officeDocument/2006/relationships" id="258" r:id="Rf7e8f05691154887"/>
    <p:sldId xmlns:r="http://schemas.openxmlformats.org/officeDocument/2006/relationships" id="259" r:id="R9f099eee273e40a5"/>
    <p:sldId xmlns:r="http://schemas.openxmlformats.org/officeDocument/2006/relationships" id="260" r:id="R3d4008fe62e742e8"/>
    <p:sldId xmlns:r="http://schemas.openxmlformats.org/officeDocument/2006/relationships" id="261" r:id="R53a3ce1504b84466"/>
    <p:sldId xmlns:r="http://schemas.openxmlformats.org/officeDocument/2006/relationships" id="262" r:id="R37d34bd9f0a3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1728fe68b41ca" /><Relationship Type="http://schemas.openxmlformats.org/officeDocument/2006/relationships/slide" Target="/ppt/slides/slide1.xml" Id="R17823fe2d4144840" /><Relationship Type="http://schemas.openxmlformats.org/officeDocument/2006/relationships/slide" Target="/ppt/slides/slide2.xml" Id="R548c495e80b84efa" /><Relationship Type="http://schemas.openxmlformats.org/officeDocument/2006/relationships/slide" Target="/ppt/slides/slide3.xml" Id="Rf7e8f05691154887" /><Relationship Type="http://schemas.openxmlformats.org/officeDocument/2006/relationships/slide" Target="/ppt/slides/slide4.xml" Id="R9f099eee273e40a5" /><Relationship Type="http://schemas.openxmlformats.org/officeDocument/2006/relationships/slide" Target="/ppt/slides/slide5.xml" Id="R3d4008fe62e742e8" /><Relationship Type="http://schemas.openxmlformats.org/officeDocument/2006/relationships/slide" Target="/ppt/slides/slide6.xml" Id="R53a3ce1504b84466" /><Relationship Type="http://schemas.openxmlformats.org/officeDocument/2006/relationships/slide" Target="/ppt/slides/slide7.xml" Id="R37d34bd9f0a3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dea5c704f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f4b11a95046ad" /><Relationship Type="http://schemas.openxmlformats.org/officeDocument/2006/relationships/theme" Target="/ppt/slideMasters/theme/theme1.xml" Id="Rd2354f86b6ac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f4b11a95046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b6c3273b44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7f61932c9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6990fb0394a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fa2dc89d242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c502a6f9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3be0a4926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14864b81c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MONFORTE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MONFORTE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44 765 283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56 883 658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CHRISTIAN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Ameln, Sophus Lies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morten.ameln@outlook.com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MONFORTE AS</a:t>
            </a:r>
          </a:p>
        </p:txBody>
      </p:sp>
    </p:spTree>
  </p:cSld>
  <p:clrMapOvr>
    <a:masterClrMapping xmlns:a="http://schemas.openxmlformats.org/drawingml/2006/main"/>
  </p:clrMapOvr>
</p:sld>
</file>