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517e99ceb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d147a0a1645eb"/>
  </p:sldMasterIdLst>
  <p:sldIdLst>
    <p:sldId xmlns:r="http://schemas.openxmlformats.org/officeDocument/2006/relationships" id="256" r:id="R9af5d022f32f494d"/>
    <p:sldId xmlns:r="http://schemas.openxmlformats.org/officeDocument/2006/relationships" id="257" r:id="R4c16b74494b9493a"/>
    <p:sldId xmlns:r="http://schemas.openxmlformats.org/officeDocument/2006/relationships" id="258" r:id="R3cf0eff700bb4350"/>
    <p:sldId xmlns:r="http://schemas.openxmlformats.org/officeDocument/2006/relationships" id="259" r:id="R35fb22f1ea9140e7"/>
    <p:sldId xmlns:r="http://schemas.openxmlformats.org/officeDocument/2006/relationships" id="260" r:id="R6601cc7accee4809"/>
    <p:sldId xmlns:r="http://schemas.openxmlformats.org/officeDocument/2006/relationships" id="261" r:id="R6b84d5fd2e1f4e15"/>
    <p:sldId xmlns:r="http://schemas.openxmlformats.org/officeDocument/2006/relationships" id="262" r:id="R38af2cab6e52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d147a0a1645eb" /><Relationship Type="http://schemas.openxmlformats.org/officeDocument/2006/relationships/slide" Target="/ppt/slides/slide1.xml" Id="R9af5d022f32f494d" /><Relationship Type="http://schemas.openxmlformats.org/officeDocument/2006/relationships/slide" Target="/ppt/slides/slide2.xml" Id="R4c16b74494b9493a" /><Relationship Type="http://schemas.openxmlformats.org/officeDocument/2006/relationships/slide" Target="/ppt/slides/slide3.xml" Id="R3cf0eff700bb4350" /><Relationship Type="http://schemas.openxmlformats.org/officeDocument/2006/relationships/slide" Target="/ppt/slides/slide4.xml" Id="R35fb22f1ea9140e7" /><Relationship Type="http://schemas.openxmlformats.org/officeDocument/2006/relationships/slide" Target="/ppt/slides/slide5.xml" Id="R6601cc7accee4809" /><Relationship Type="http://schemas.openxmlformats.org/officeDocument/2006/relationships/slide" Target="/ppt/slides/slide6.xml" Id="R6b84d5fd2e1f4e15" /><Relationship Type="http://schemas.openxmlformats.org/officeDocument/2006/relationships/slide" Target="/ppt/slides/slide7.xml" Id="R38af2cab6e52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34e34aee9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7e2aee87a4dc2" /><Relationship Type="http://schemas.openxmlformats.org/officeDocument/2006/relationships/theme" Target="/ppt/slideMasters/theme/theme1.xml" Id="R11bbe2aa21e844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7e2aee87a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087158f06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1253ae3ad40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db9693a60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bf580140841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728f396e64c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e08157344d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9c1562cb8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41 102 125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JAKOB VIKESÅ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