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474f15ecf547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4be350b2604a82"/>
  </p:sldMasterIdLst>
  <p:sldIdLst>
    <p:sldId xmlns:r="http://schemas.openxmlformats.org/officeDocument/2006/relationships" id="256" r:id="Rc63b1ffcfae64ec2"/>
    <p:sldId xmlns:r="http://schemas.openxmlformats.org/officeDocument/2006/relationships" id="257" r:id="Rb98949734ada4b09"/>
    <p:sldId xmlns:r="http://schemas.openxmlformats.org/officeDocument/2006/relationships" id="258" r:id="Rbdf1bd72853743c2"/>
    <p:sldId xmlns:r="http://schemas.openxmlformats.org/officeDocument/2006/relationships" id="259" r:id="R4c73decc09b04ae7"/>
    <p:sldId xmlns:r="http://schemas.openxmlformats.org/officeDocument/2006/relationships" id="260" r:id="Ra4584ef00c224ba8"/>
    <p:sldId xmlns:r="http://schemas.openxmlformats.org/officeDocument/2006/relationships" id="261" r:id="R9e1ceef694ac461b"/>
    <p:sldId xmlns:r="http://schemas.openxmlformats.org/officeDocument/2006/relationships" id="262" r:id="R9bdf8aa8ac3240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4be350b2604a82" /><Relationship Type="http://schemas.openxmlformats.org/officeDocument/2006/relationships/slide" Target="/ppt/slides/slide1.xml" Id="Rc63b1ffcfae64ec2" /><Relationship Type="http://schemas.openxmlformats.org/officeDocument/2006/relationships/slide" Target="/ppt/slides/slide2.xml" Id="Rb98949734ada4b09" /><Relationship Type="http://schemas.openxmlformats.org/officeDocument/2006/relationships/slide" Target="/ppt/slides/slide3.xml" Id="Rbdf1bd72853743c2" /><Relationship Type="http://schemas.openxmlformats.org/officeDocument/2006/relationships/slide" Target="/ppt/slides/slide4.xml" Id="R4c73decc09b04ae7" /><Relationship Type="http://schemas.openxmlformats.org/officeDocument/2006/relationships/slide" Target="/ppt/slides/slide5.xml" Id="Ra4584ef00c224ba8" /><Relationship Type="http://schemas.openxmlformats.org/officeDocument/2006/relationships/slide" Target="/ppt/slides/slide6.xml" Id="R9e1ceef694ac461b" /><Relationship Type="http://schemas.openxmlformats.org/officeDocument/2006/relationships/slide" Target="/ppt/slides/slide7.xml" Id="R9bdf8aa8ac3240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8947c0d56345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2316343794a4c" /><Relationship Type="http://schemas.openxmlformats.org/officeDocument/2006/relationships/theme" Target="/ppt/slideMasters/theme/theme1.xml" Id="R2c4b4dcc5eb947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52316343794a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b0c753ecc47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1604f723848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26837552c4f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9061314ae4a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359055e034a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a7cd8bbb245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0092755bb4c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ELISABETH KERSBERGEN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KERSBERGEN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295 423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35 561 030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50 566 116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KERSBERGEN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Banegate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993 394 386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KERSBERGEN INVEST AS</a:t>
            </a:r>
          </a:p>
        </p:txBody>
      </p:sp>
    </p:spTree>
  </p:cSld>
  <p:clrMapOvr>
    <a:masterClrMapping xmlns:a="http://schemas.openxmlformats.org/drawingml/2006/main"/>
  </p:clrMapOvr>
</p:sld>
</file>