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c6b3e3d66d4a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8e6bba96aa4e03"/>
  </p:sldMasterIdLst>
  <p:sldIdLst>
    <p:sldId xmlns:r="http://schemas.openxmlformats.org/officeDocument/2006/relationships" id="256" r:id="R3091b92034d946e2"/>
    <p:sldId xmlns:r="http://schemas.openxmlformats.org/officeDocument/2006/relationships" id="257" r:id="Rb078f7abe13c4abe"/>
    <p:sldId xmlns:r="http://schemas.openxmlformats.org/officeDocument/2006/relationships" id="258" r:id="R31e677cba3194bd6"/>
    <p:sldId xmlns:r="http://schemas.openxmlformats.org/officeDocument/2006/relationships" id="259" r:id="Re647bd68455342b3"/>
    <p:sldId xmlns:r="http://schemas.openxmlformats.org/officeDocument/2006/relationships" id="260" r:id="Red8f2f4c030f4d8a"/>
    <p:sldId xmlns:r="http://schemas.openxmlformats.org/officeDocument/2006/relationships" id="261" r:id="R28b79a72946f48f4"/>
    <p:sldId xmlns:r="http://schemas.openxmlformats.org/officeDocument/2006/relationships" id="262" r:id="Rbd5e0be6084e44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8e6bba96aa4e03" /><Relationship Type="http://schemas.openxmlformats.org/officeDocument/2006/relationships/slide" Target="/ppt/slides/slide1.xml" Id="R3091b92034d946e2" /><Relationship Type="http://schemas.openxmlformats.org/officeDocument/2006/relationships/slide" Target="/ppt/slides/slide2.xml" Id="Rb078f7abe13c4abe" /><Relationship Type="http://schemas.openxmlformats.org/officeDocument/2006/relationships/slide" Target="/ppt/slides/slide3.xml" Id="R31e677cba3194bd6" /><Relationship Type="http://schemas.openxmlformats.org/officeDocument/2006/relationships/slide" Target="/ppt/slides/slide4.xml" Id="Re647bd68455342b3" /><Relationship Type="http://schemas.openxmlformats.org/officeDocument/2006/relationships/slide" Target="/ppt/slides/slide5.xml" Id="Red8f2f4c030f4d8a" /><Relationship Type="http://schemas.openxmlformats.org/officeDocument/2006/relationships/slide" Target="/ppt/slides/slide6.xml" Id="R28b79a72946f48f4" /><Relationship Type="http://schemas.openxmlformats.org/officeDocument/2006/relationships/slide" Target="/ppt/slides/slide7.xml" Id="Rbd5e0be6084e44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4be70511d54d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f4d5c2c49493b" /><Relationship Type="http://schemas.openxmlformats.org/officeDocument/2006/relationships/theme" Target="/ppt/slideMasters/theme/theme1.xml" Id="R930fb05e9efb48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2f4d5c2c4949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c96f38a0f4c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fc7d62a6044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7979ed848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2ca900a964e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e0165a24047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f6aedabd44b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f5b5190274b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J.M INVEST AS ble etablert [år] og holder til i Lærdal.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−212 521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6 266 087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17 561 885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17 614 521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MOLDE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MOLDE LAPPEGARD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MOLDE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v/Jarle Molde, Einemo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993 380 806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