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9c93c3c3642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4064d05164bc7"/>
  </p:sldMasterIdLst>
  <p:sldIdLst>
    <p:sldId xmlns:r="http://schemas.openxmlformats.org/officeDocument/2006/relationships" id="256" r:id="R5bdda00211504ec7"/>
    <p:sldId xmlns:r="http://schemas.openxmlformats.org/officeDocument/2006/relationships" id="257" r:id="R0d0bcebc27f9492e"/>
    <p:sldId xmlns:r="http://schemas.openxmlformats.org/officeDocument/2006/relationships" id="258" r:id="R18f5204acce94efc"/>
    <p:sldId xmlns:r="http://schemas.openxmlformats.org/officeDocument/2006/relationships" id="259" r:id="Ra9288ad94e5646bf"/>
    <p:sldId xmlns:r="http://schemas.openxmlformats.org/officeDocument/2006/relationships" id="260" r:id="R375d38e402fa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4064d05164bc7" /><Relationship Type="http://schemas.openxmlformats.org/officeDocument/2006/relationships/slide" Target="/ppt/slides/slide1.xml" Id="R5bdda00211504ec7" /><Relationship Type="http://schemas.openxmlformats.org/officeDocument/2006/relationships/slide" Target="/ppt/slides/slide2.xml" Id="R0d0bcebc27f9492e" /><Relationship Type="http://schemas.openxmlformats.org/officeDocument/2006/relationships/slide" Target="/ppt/slides/slide3.xml" Id="R18f5204acce94efc" /><Relationship Type="http://schemas.openxmlformats.org/officeDocument/2006/relationships/slide" Target="/ppt/slides/slide4.xml" Id="Ra9288ad94e5646bf" /><Relationship Type="http://schemas.openxmlformats.org/officeDocument/2006/relationships/slide" Target="/ppt/slides/slide5.xml" Id="R375d38e402fa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b0f3dceed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0b877f678467b" /><Relationship Type="http://schemas.openxmlformats.org/officeDocument/2006/relationships/theme" Target="/ppt/slideMasters/theme/theme1.xml" Id="R12bf65a848ee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0b877f678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57f4acfcc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3e924ee45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ea93f54c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0f49ce0ca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839b423a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