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4f51b54e6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3af053d3d4c0e"/>
  </p:sldMasterIdLst>
  <p:sldIdLst>
    <p:sldId xmlns:r="http://schemas.openxmlformats.org/officeDocument/2006/relationships" id="256" r:id="R4115e19e8c4c4385"/>
    <p:sldId xmlns:r="http://schemas.openxmlformats.org/officeDocument/2006/relationships" id="257" r:id="R3d45b0bd6c8348cb"/>
    <p:sldId xmlns:r="http://schemas.openxmlformats.org/officeDocument/2006/relationships" id="258" r:id="Rfecddfdbcbd84f78"/>
    <p:sldId xmlns:r="http://schemas.openxmlformats.org/officeDocument/2006/relationships" id="259" r:id="R6b478aa207e94ff5"/>
    <p:sldId xmlns:r="http://schemas.openxmlformats.org/officeDocument/2006/relationships" id="260" r:id="R62a3f58fe16b47c2"/>
    <p:sldId xmlns:r="http://schemas.openxmlformats.org/officeDocument/2006/relationships" id="261" r:id="Re0bec31daf744c4e"/>
    <p:sldId xmlns:r="http://schemas.openxmlformats.org/officeDocument/2006/relationships" id="262" r:id="R0c3c93453ca542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3af053d3d4c0e" /><Relationship Type="http://schemas.openxmlformats.org/officeDocument/2006/relationships/slide" Target="/ppt/slides/slide1.xml" Id="R4115e19e8c4c4385" /><Relationship Type="http://schemas.openxmlformats.org/officeDocument/2006/relationships/slide" Target="/ppt/slides/slide2.xml" Id="R3d45b0bd6c8348cb" /><Relationship Type="http://schemas.openxmlformats.org/officeDocument/2006/relationships/slide" Target="/ppt/slides/slide3.xml" Id="Rfecddfdbcbd84f78" /><Relationship Type="http://schemas.openxmlformats.org/officeDocument/2006/relationships/slide" Target="/ppt/slides/slide4.xml" Id="R6b478aa207e94ff5" /><Relationship Type="http://schemas.openxmlformats.org/officeDocument/2006/relationships/slide" Target="/ppt/slides/slide5.xml" Id="R62a3f58fe16b47c2" /><Relationship Type="http://schemas.openxmlformats.org/officeDocument/2006/relationships/slide" Target="/ppt/slides/slide6.xml" Id="Re0bec31daf744c4e" /><Relationship Type="http://schemas.openxmlformats.org/officeDocument/2006/relationships/slide" Target="/ppt/slides/slide7.xml" Id="R0c3c93453ca542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6ac9472f8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646cd89a464c" /><Relationship Type="http://schemas.openxmlformats.org/officeDocument/2006/relationships/theme" Target="/ppt/slideMasters/theme/theme1.xml" Id="Rfc1e7361934e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2646cd89a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9da953e8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8f98e9ed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b3f95d639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912e44b29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4be550c0948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964edf4a84f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0a3951ccd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88 852 078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431 991 511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434 250 625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Eriksen, Orrebakken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993 345 903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ERØY AS</a:t>
            </a:r>
          </a:p>
        </p:txBody>
      </p:sp>
    </p:spTree>
  </p:cSld>
  <p:clrMapOvr>
    <a:masterClrMapping xmlns:a="http://schemas.openxmlformats.org/drawingml/2006/main"/>
  </p:clrMapOvr>
</p:sld>
</file>