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1731f701064d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88097b40dd43d0"/>
  </p:sldMasterIdLst>
  <p:sldIdLst>
    <p:sldId xmlns:r="http://schemas.openxmlformats.org/officeDocument/2006/relationships" id="256" r:id="R98080cfad0944f11"/>
    <p:sldId xmlns:r="http://schemas.openxmlformats.org/officeDocument/2006/relationships" id="257" r:id="R8457cc206be94a94"/>
    <p:sldId xmlns:r="http://schemas.openxmlformats.org/officeDocument/2006/relationships" id="258" r:id="R4a3903bf0b304f6b"/>
    <p:sldId xmlns:r="http://schemas.openxmlformats.org/officeDocument/2006/relationships" id="259" r:id="R3a29ea6a15254888"/>
    <p:sldId xmlns:r="http://schemas.openxmlformats.org/officeDocument/2006/relationships" id="260" r:id="Rb6a5d953f0d744f1"/>
    <p:sldId xmlns:r="http://schemas.openxmlformats.org/officeDocument/2006/relationships" id="261" r:id="R35f56c7ffbda44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88097b40dd43d0" /><Relationship Type="http://schemas.openxmlformats.org/officeDocument/2006/relationships/slide" Target="/ppt/slides/slide1.xml" Id="R98080cfad0944f11" /><Relationship Type="http://schemas.openxmlformats.org/officeDocument/2006/relationships/slide" Target="/ppt/slides/slide2.xml" Id="R8457cc206be94a94" /><Relationship Type="http://schemas.openxmlformats.org/officeDocument/2006/relationships/slide" Target="/ppt/slides/slide3.xml" Id="R4a3903bf0b304f6b" /><Relationship Type="http://schemas.openxmlformats.org/officeDocument/2006/relationships/slide" Target="/ppt/slides/slide4.xml" Id="R3a29ea6a15254888" /><Relationship Type="http://schemas.openxmlformats.org/officeDocument/2006/relationships/slide" Target="/ppt/slides/slide5.xml" Id="Rb6a5d953f0d744f1" /><Relationship Type="http://schemas.openxmlformats.org/officeDocument/2006/relationships/slide" Target="/ppt/slides/slide6.xml" Id="R35f56c7ffbda44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3c8772685742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7197d2a8e44b8" /><Relationship Type="http://schemas.openxmlformats.org/officeDocument/2006/relationships/theme" Target="/ppt/slideMasters/theme/theme1.xml" Id="R99e975f7441540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57197d2a8e44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d27d836d34d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1bd76bdea44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48355ccbf4e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207fa61eb4a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a082a21b740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2309267934e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ERØY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Øyvind Eriksen, Orrebakken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993 345 903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ERØY AS</a:t>
            </a:r>
          </a:p>
        </p:txBody>
      </p:sp>
    </p:spTree>
  </p:cSld>
  <p:clrMapOvr>
    <a:masterClrMapping xmlns:a="http://schemas.openxmlformats.org/drawingml/2006/main"/>
  </p:clrMapOvr>
</p:sld>
</file>