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4ac2fa26114f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41ea032e074eff"/>
  </p:sldMasterIdLst>
  <p:sldIdLst>
    <p:sldId xmlns:r="http://schemas.openxmlformats.org/officeDocument/2006/relationships" id="256" r:id="Raeee1e5c091b4258"/>
    <p:sldId xmlns:r="http://schemas.openxmlformats.org/officeDocument/2006/relationships" id="257" r:id="Rb949dd76b7b345fc"/>
    <p:sldId xmlns:r="http://schemas.openxmlformats.org/officeDocument/2006/relationships" id="258" r:id="Ra8cbb0c483d64711"/>
    <p:sldId xmlns:r="http://schemas.openxmlformats.org/officeDocument/2006/relationships" id="259" r:id="R0c3a7739cd444c70"/>
    <p:sldId xmlns:r="http://schemas.openxmlformats.org/officeDocument/2006/relationships" id="260" r:id="R580e35778f59414e"/>
    <p:sldId xmlns:r="http://schemas.openxmlformats.org/officeDocument/2006/relationships" id="261" r:id="R5a8968a088984bb8"/>
    <p:sldId xmlns:r="http://schemas.openxmlformats.org/officeDocument/2006/relationships" id="262" r:id="Rd67dfc925203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1ea032e074eff" /><Relationship Type="http://schemas.openxmlformats.org/officeDocument/2006/relationships/slide" Target="/ppt/slides/slide1.xml" Id="Raeee1e5c091b4258" /><Relationship Type="http://schemas.openxmlformats.org/officeDocument/2006/relationships/slide" Target="/ppt/slides/slide2.xml" Id="Rb949dd76b7b345fc" /><Relationship Type="http://schemas.openxmlformats.org/officeDocument/2006/relationships/slide" Target="/ppt/slides/slide3.xml" Id="Ra8cbb0c483d64711" /><Relationship Type="http://schemas.openxmlformats.org/officeDocument/2006/relationships/slide" Target="/ppt/slides/slide4.xml" Id="R0c3a7739cd444c70" /><Relationship Type="http://schemas.openxmlformats.org/officeDocument/2006/relationships/slide" Target="/ppt/slides/slide5.xml" Id="R580e35778f59414e" /><Relationship Type="http://schemas.openxmlformats.org/officeDocument/2006/relationships/slide" Target="/ppt/slides/slide6.xml" Id="R5a8968a088984bb8" /><Relationship Type="http://schemas.openxmlformats.org/officeDocument/2006/relationships/slide" Target="/ppt/slides/slide7.xml" Id="Rd67dfc925203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48c9284b8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072ee41d4a9b" /><Relationship Type="http://schemas.openxmlformats.org/officeDocument/2006/relationships/theme" Target="/ppt/slideMasters/theme/theme1.xml" Id="R0ea8ed8bca1b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4072ee41d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e1d52504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84debcce6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a75e70fc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02896cc76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67066eea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c5480f4d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c4fb80fea46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TOLELI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73 765 818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74 578 581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TONE SKJELLAUG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993 329 142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TOLELI AS</a:t>
            </a:r>
          </a:p>
        </p:txBody>
      </p:sp>
    </p:spTree>
  </p:cSld>
  <p:clrMapOvr>
    <a:masterClrMapping xmlns:a="http://schemas.openxmlformats.org/drawingml/2006/main"/>
  </p:clrMapOvr>
</p:sld>
</file>