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f56b7608d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aa3d92d964c86"/>
  </p:sldMasterIdLst>
  <p:sldIdLst>
    <p:sldId xmlns:r="http://schemas.openxmlformats.org/officeDocument/2006/relationships" id="256" r:id="R903c50c5111e4aad"/>
    <p:sldId xmlns:r="http://schemas.openxmlformats.org/officeDocument/2006/relationships" id="257" r:id="R76cc8419cceb44a8"/>
    <p:sldId xmlns:r="http://schemas.openxmlformats.org/officeDocument/2006/relationships" id="258" r:id="Rcd57e70d5c6344d1"/>
    <p:sldId xmlns:r="http://schemas.openxmlformats.org/officeDocument/2006/relationships" id="259" r:id="R9c9ecf87f25647e3"/>
    <p:sldId xmlns:r="http://schemas.openxmlformats.org/officeDocument/2006/relationships" id="260" r:id="Rca4d08f9c6114228"/>
    <p:sldId xmlns:r="http://schemas.openxmlformats.org/officeDocument/2006/relationships" id="261" r:id="Rd984cee4a100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aa3d92d964c86" /><Relationship Type="http://schemas.openxmlformats.org/officeDocument/2006/relationships/slide" Target="/ppt/slides/slide1.xml" Id="R903c50c5111e4aad" /><Relationship Type="http://schemas.openxmlformats.org/officeDocument/2006/relationships/slide" Target="/ppt/slides/slide2.xml" Id="R76cc8419cceb44a8" /><Relationship Type="http://schemas.openxmlformats.org/officeDocument/2006/relationships/slide" Target="/ppt/slides/slide3.xml" Id="Rcd57e70d5c6344d1" /><Relationship Type="http://schemas.openxmlformats.org/officeDocument/2006/relationships/slide" Target="/ppt/slides/slide4.xml" Id="R9c9ecf87f25647e3" /><Relationship Type="http://schemas.openxmlformats.org/officeDocument/2006/relationships/slide" Target="/ppt/slides/slide5.xml" Id="Rca4d08f9c6114228" /><Relationship Type="http://schemas.openxmlformats.org/officeDocument/2006/relationships/slide" Target="/ppt/slides/slide6.xml" Id="Rd984cee4a100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7236e19a2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1a80ca40a4acd" /><Relationship Type="http://schemas.openxmlformats.org/officeDocument/2006/relationships/theme" Target="/ppt/slideMasters/theme/theme1.xml" Id="Rf2c4763a4838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1a80ca40a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f943a0fb8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72c43a029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ad565786a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ea08283c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72d1b39a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ef8f20d2d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TOLELI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993 329 142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