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8f76c3c4d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4fb8990a04518"/>
  </p:sldMasterIdLst>
  <p:sldIdLst>
    <p:sldId xmlns:r="http://schemas.openxmlformats.org/officeDocument/2006/relationships" id="256" r:id="R8ffb184e705f4441"/>
    <p:sldId xmlns:r="http://schemas.openxmlformats.org/officeDocument/2006/relationships" id="257" r:id="R229ef06990574cf7"/>
    <p:sldId xmlns:r="http://schemas.openxmlformats.org/officeDocument/2006/relationships" id="258" r:id="R98e3bf5e06574a0b"/>
    <p:sldId xmlns:r="http://schemas.openxmlformats.org/officeDocument/2006/relationships" id="259" r:id="Rd7e3edba03414574"/>
    <p:sldId xmlns:r="http://schemas.openxmlformats.org/officeDocument/2006/relationships" id="260" r:id="Ra4ff9541c8764d4e"/>
    <p:sldId xmlns:r="http://schemas.openxmlformats.org/officeDocument/2006/relationships" id="261" r:id="R7967fc0091c74a43"/>
    <p:sldId xmlns:r="http://schemas.openxmlformats.org/officeDocument/2006/relationships" id="262" r:id="R48a882ece65b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4fb8990a04518" /><Relationship Type="http://schemas.openxmlformats.org/officeDocument/2006/relationships/slide" Target="/ppt/slides/slide1.xml" Id="R8ffb184e705f4441" /><Relationship Type="http://schemas.openxmlformats.org/officeDocument/2006/relationships/slide" Target="/ppt/slides/slide2.xml" Id="R229ef06990574cf7" /><Relationship Type="http://schemas.openxmlformats.org/officeDocument/2006/relationships/slide" Target="/ppt/slides/slide3.xml" Id="R98e3bf5e06574a0b" /><Relationship Type="http://schemas.openxmlformats.org/officeDocument/2006/relationships/slide" Target="/ppt/slides/slide4.xml" Id="Rd7e3edba03414574" /><Relationship Type="http://schemas.openxmlformats.org/officeDocument/2006/relationships/slide" Target="/ppt/slides/slide5.xml" Id="Ra4ff9541c8764d4e" /><Relationship Type="http://schemas.openxmlformats.org/officeDocument/2006/relationships/slide" Target="/ppt/slides/slide6.xml" Id="R7967fc0091c74a43" /><Relationship Type="http://schemas.openxmlformats.org/officeDocument/2006/relationships/slide" Target="/ppt/slides/slide7.xml" Id="R48a882ece65b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c6356050c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8fcdcc91c4489" /><Relationship Type="http://schemas.openxmlformats.org/officeDocument/2006/relationships/theme" Target="/ppt/slideMasters/theme/theme1.xml" Id="Rcbfe01f69942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8fcdcc91c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213fe6ca2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62c7ab50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fd3eec9d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76cb8fbe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aff80cab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fd63125f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8ae3f805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