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e4063e539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194925f2d4097"/>
  </p:sldMasterIdLst>
  <p:sldIdLst>
    <p:sldId xmlns:r="http://schemas.openxmlformats.org/officeDocument/2006/relationships" id="256" r:id="R72c91127ca084bd7"/>
    <p:sldId xmlns:r="http://schemas.openxmlformats.org/officeDocument/2006/relationships" id="257" r:id="R87c4408f2fbd45dd"/>
    <p:sldId xmlns:r="http://schemas.openxmlformats.org/officeDocument/2006/relationships" id="258" r:id="Rc348f3f59ea047e4"/>
    <p:sldId xmlns:r="http://schemas.openxmlformats.org/officeDocument/2006/relationships" id="259" r:id="R1031500f3c96466a"/>
    <p:sldId xmlns:r="http://schemas.openxmlformats.org/officeDocument/2006/relationships" id="260" r:id="Re1132ba86f7d418b"/>
    <p:sldId xmlns:r="http://schemas.openxmlformats.org/officeDocument/2006/relationships" id="261" r:id="Rb06fe7c4a63c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194925f2d4097" /><Relationship Type="http://schemas.openxmlformats.org/officeDocument/2006/relationships/slide" Target="/ppt/slides/slide1.xml" Id="R72c91127ca084bd7" /><Relationship Type="http://schemas.openxmlformats.org/officeDocument/2006/relationships/slide" Target="/ppt/slides/slide2.xml" Id="R87c4408f2fbd45dd" /><Relationship Type="http://schemas.openxmlformats.org/officeDocument/2006/relationships/slide" Target="/ppt/slides/slide3.xml" Id="Rc348f3f59ea047e4" /><Relationship Type="http://schemas.openxmlformats.org/officeDocument/2006/relationships/slide" Target="/ppt/slides/slide4.xml" Id="R1031500f3c96466a" /><Relationship Type="http://schemas.openxmlformats.org/officeDocument/2006/relationships/slide" Target="/ppt/slides/slide5.xml" Id="Re1132ba86f7d418b" /><Relationship Type="http://schemas.openxmlformats.org/officeDocument/2006/relationships/slide" Target="/ppt/slides/slide6.xml" Id="Rb06fe7c4a63c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bef1cdcb6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445f8be834bb5" /><Relationship Type="http://schemas.openxmlformats.org/officeDocument/2006/relationships/theme" Target="/ppt/slideMasters/theme/theme1.xml" Id="Rb6e72c5f493b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445f8be83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497c26ab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b28e3c6ef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3d4608db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96b4e111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874cdee82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26bdd621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993 310 441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