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1c6af4755c4f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07287543214970"/>
  </p:sldMasterIdLst>
  <p:sldIdLst>
    <p:sldId xmlns:r="http://schemas.openxmlformats.org/officeDocument/2006/relationships" id="256" r:id="Raa18a551c9b645d4"/>
    <p:sldId xmlns:r="http://schemas.openxmlformats.org/officeDocument/2006/relationships" id="257" r:id="R47c4af03e7834322"/>
    <p:sldId xmlns:r="http://schemas.openxmlformats.org/officeDocument/2006/relationships" id="258" r:id="R458adef303d54c38"/>
    <p:sldId xmlns:r="http://schemas.openxmlformats.org/officeDocument/2006/relationships" id="259" r:id="Re0460b21dc274522"/>
    <p:sldId xmlns:r="http://schemas.openxmlformats.org/officeDocument/2006/relationships" id="260" r:id="Rdd39a0f015fe4e19"/>
    <p:sldId xmlns:r="http://schemas.openxmlformats.org/officeDocument/2006/relationships" id="261" r:id="Rffc19ac99d2c494a"/>
    <p:sldId xmlns:r="http://schemas.openxmlformats.org/officeDocument/2006/relationships" id="262" r:id="R2af2b9ca072f47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7287543214970" /><Relationship Type="http://schemas.openxmlformats.org/officeDocument/2006/relationships/slide" Target="/ppt/slides/slide1.xml" Id="Raa18a551c9b645d4" /><Relationship Type="http://schemas.openxmlformats.org/officeDocument/2006/relationships/slide" Target="/ppt/slides/slide2.xml" Id="R47c4af03e7834322" /><Relationship Type="http://schemas.openxmlformats.org/officeDocument/2006/relationships/slide" Target="/ppt/slides/slide3.xml" Id="R458adef303d54c38" /><Relationship Type="http://schemas.openxmlformats.org/officeDocument/2006/relationships/slide" Target="/ppt/slides/slide4.xml" Id="Re0460b21dc274522" /><Relationship Type="http://schemas.openxmlformats.org/officeDocument/2006/relationships/slide" Target="/ppt/slides/slide5.xml" Id="Rdd39a0f015fe4e19" /><Relationship Type="http://schemas.openxmlformats.org/officeDocument/2006/relationships/slide" Target="/ppt/slides/slide6.xml" Id="Rffc19ac99d2c494a" /><Relationship Type="http://schemas.openxmlformats.org/officeDocument/2006/relationships/slide" Target="/ppt/slides/slide7.xml" Id="R2af2b9ca072f47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018f4a4f842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498d528cf4afc" /><Relationship Type="http://schemas.openxmlformats.org/officeDocument/2006/relationships/theme" Target="/ppt/slideMasters/theme/theme1.xml" Id="R9a88455cbf5c46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c498d528cf4a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f472799c749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145aa6735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6372a950441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3008d9e464a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03b953f7144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5de083bdc48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31ea78c7741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ABT BYGG AS ble etablert [år] og holder til i Skallestad.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33 559 684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2 326 283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1 686 472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13 157 148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Løkkeåsveien 22D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3138 Skallestad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11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firmapost@abt.no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993 298 166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ABT BYGG AS</a:t>
            </a:r>
          </a:p>
        </p:txBody>
      </p:sp>
    </p:spTree>
  </p:cSld>
  <p:clrMapOvr>
    <a:masterClrMapping xmlns:a="http://schemas.openxmlformats.org/drawingml/2006/main"/>
  </p:clrMapOvr>
</p:sld>
</file>