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7835403d148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e85c60189f454c"/>
  </p:sldMasterIdLst>
  <p:sldIdLst>
    <p:sldId xmlns:r="http://schemas.openxmlformats.org/officeDocument/2006/relationships" id="256" r:id="Rca4f2d6275a84e91"/>
    <p:sldId xmlns:r="http://schemas.openxmlformats.org/officeDocument/2006/relationships" id="257" r:id="Rfe99c34745794268"/>
    <p:sldId xmlns:r="http://schemas.openxmlformats.org/officeDocument/2006/relationships" id="258" r:id="R06d39ca31f434679"/>
    <p:sldId xmlns:r="http://schemas.openxmlformats.org/officeDocument/2006/relationships" id="259" r:id="R133887d0690141ac"/>
    <p:sldId xmlns:r="http://schemas.openxmlformats.org/officeDocument/2006/relationships" id="260" r:id="R74a9eba061bd4e69"/>
    <p:sldId xmlns:r="http://schemas.openxmlformats.org/officeDocument/2006/relationships" id="261" r:id="R163a4b47d48a43ab"/>
    <p:sldId xmlns:r="http://schemas.openxmlformats.org/officeDocument/2006/relationships" id="262" r:id="Rfe0784460af741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85c60189f454c" /><Relationship Type="http://schemas.openxmlformats.org/officeDocument/2006/relationships/slide" Target="/ppt/slides/slide1.xml" Id="Rca4f2d6275a84e91" /><Relationship Type="http://schemas.openxmlformats.org/officeDocument/2006/relationships/slide" Target="/ppt/slides/slide2.xml" Id="Rfe99c34745794268" /><Relationship Type="http://schemas.openxmlformats.org/officeDocument/2006/relationships/slide" Target="/ppt/slides/slide3.xml" Id="R06d39ca31f434679" /><Relationship Type="http://schemas.openxmlformats.org/officeDocument/2006/relationships/slide" Target="/ppt/slides/slide4.xml" Id="R133887d0690141ac" /><Relationship Type="http://schemas.openxmlformats.org/officeDocument/2006/relationships/slide" Target="/ppt/slides/slide5.xml" Id="R74a9eba061bd4e69" /><Relationship Type="http://schemas.openxmlformats.org/officeDocument/2006/relationships/slide" Target="/ppt/slides/slide6.xml" Id="R163a4b47d48a43ab" /><Relationship Type="http://schemas.openxmlformats.org/officeDocument/2006/relationships/slide" Target="/ppt/slides/slide7.xml" Id="Rfe0784460af741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be53b1203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e8999de964e75" /><Relationship Type="http://schemas.openxmlformats.org/officeDocument/2006/relationships/theme" Target="/ppt/slideMasters/theme/theme1.xml" Id="R3f13d0f8d429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e8999de964e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7683a45e4e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d03a65af349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92514916c41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642054eb14c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dbbf7f2ee47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630da9096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f19250d643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BODIL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