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3e99bd205148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4c391787174a08"/>
  </p:sldMasterIdLst>
  <p:sldIdLst>
    <p:sldId xmlns:r="http://schemas.openxmlformats.org/officeDocument/2006/relationships" id="256" r:id="R96570a6999024dce"/>
    <p:sldId xmlns:r="http://schemas.openxmlformats.org/officeDocument/2006/relationships" id="257" r:id="Rcffe40674f6c439a"/>
    <p:sldId xmlns:r="http://schemas.openxmlformats.org/officeDocument/2006/relationships" id="258" r:id="R5c9cf32b490848ed"/>
    <p:sldId xmlns:r="http://schemas.openxmlformats.org/officeDocument/2006/relationships" id="259" r:id="Rbb484ebf86b24456"/>
    <p:sldId xmlns:r="http://schemas.openxmlformats.org/officeDocument/2006/relationships" id="260" r:id="R66b0f4ad834a4983"/>
    <p:sldId xmlns:r="http://schemas.openxmlformats.org/officeDocument/2006/relationships" id="261" r:id="R154a644deb9e4150"/>
    <p:sldId xmlns:r="http://schemas.openxmlformats.org/officeDocument/2006/relationships" id="262" r:id="R814466aca00643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4c391787174a08" /><Relationship Type="http://schemas.openxmlformats.org/officeDocument/2006/relationships/slide" Target="/ppt/slides/slide1.xml" Id="R96570a6999024dce" /><Relationship Type="http://schemas.openxmlformats.org/officeDocument/2006/relationships/slide" Target="/ppt/slides/slide2.xml" Id="Rcffe40674f6c439a" /><Relationship Type="http://schemas.openxmlformats.org/officeDocument/2006/relationships/slide" Target="/ppt/slides/slide3.xml" Id="R5c9cf32b490848ed" /><Relationship Type="http://schemas.openxmlformats.org/officeDocument/2006/relationships/slide" Target="/ppt/slides/slide4.xml" Id="Rbb484ebf86b24456" /><Relationship Type="http://schemas.openxmlformats.org/officeDocument/2006/relationships/slide" Target="/ppt/slides/slide5.xml" Id="R66b0f4ad834a4983" /><Relationship Type="http://schemas.openxmlformats.org/officeDocument/2006/relationships/slide" Target="/ppt/slides/slide6.xml" Id="R154a644deb9e4150" /><Relationship Type="http://schemas.openxmlformats.org/officeDocument/2006/relationships/slide" Target="/ppt/slides/slide7.xml" Id="R814466aca00643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495b04889d46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68808ff314706" /><Relationship Type="http://schemas.openxmlformats.org/officeDocument/2006/relationships/theme" Target="/ppt/slideMasters/theme/theme1.xml" Id="Re37cc05fcd884d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168808ff3147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78ce77af940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6018a47ed4d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4249cb0924d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5995f5f714f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d471bcfb94c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7fe9a3d9344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6adc7696443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ADD MEDIA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ADD MEDIA AS ble etablert [år] og holder til i Langhus.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339 986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−753 117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323 514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6 700 239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6 868 943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SNORRE SIGURDSSØN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Langhusveien 298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1405 Langhus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snorre@addmedia.no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www.addmedia.no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993 278 416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 MEDIA AS</a:t>
            </a:r>
          </a:p>
        </p:txBody>
      </p:sp>
    </p:spTree>
  </p:cSld>
  <p:clrMapOvr>
    <a:masterClrMapping xmlns:a="http://schemas.openxmlformats.org/drawingml/2006/main"/>
  </p:clrMapOvr>
</p:sld>
</file>