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a84f4242fe43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94a5d119f54b13"/>
  </p:sldMasterIdLst>
  <p:sldIdLst>
    <p:sldId xmlns:r="http://schemas.openxmlformats.org/officeDocument/2006/relationships" id="256" r:id="R92b6d1ad78c0418b"/>
    <p:sldId xmlns:r="http://schemas.openxmlformats.org/officeDocument/2006/relationships" id="257" r:id="R53856fc7fc5f4910"/>
    <p:sldId xmlns:r="http://schemas.openxmlformats.org/officeDocument/2006/relationships" id="258" r:id="R0117a7d68ee44418"/>
    <p:sldId xmlns:r="http://schemas.openxmlformats.org/officeDocument/2006/relationships" id="259" r:id="R948723f788e443a7"/>
    <p:sldId xmlns:r="http://schemas.openxmlformats.org/officeDocument/2006/relationships" id="260" r:id="R1e63d93fe5344c38"/>
    <p:sldId xmlns:r="http://schemas.openxmlformats.org/officeDocument/2006/relationships" id="261" r:id="R35c0b416eb9648d4"/>
    <p:sldId xmlns:r="http://schemas.openxmlformats.org/officeDocument/2006/relationships" id="262" r:id="Rfc1e265bc5024a0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94a5d119f54b13" /><Relationship Type="http://schemas.openxmlformats.org/officeDocument/2006/relationships/slide" Target="/ppt/slides/slide1.xml" Id="R92b6d1ad78c0418b" /><Relationship Type="http://schemas.openxmlformats.org/officeDocument/2006/relationships/slide" Target="/ppt/slides/slide2.xml" Id="R53856fc7fc5f4910" /><Relationship Type="http://schemas.openxmlformats.org/officeDocument/2006/relationships/slide" Target="/ppt/slides/slide3.xml" Id="R0117a7d68ee44418" /><Relationship Type="http://schemas.openxmlformats.org/officeDocument/2006/relationships/slide" Target="/ppt/slides/slide4.xml" Id="R948723f788e443a7" /><Relationship Type="http://schemas.openxmlformats.org/officeDocument/2006/relationships/slide" Target="/ppt/slides/slide5.xml" Id="R1e63d93fe5344c38" /><Relationship Type="http://schemas.openxmlformats.org/officeDocument/2006/relationships/slide" Target="/ppt/slides/slide6.xml" Id="R35c0b416eb9648d4" /><Relationship Type="http://schemas.openxmlformats.org/officeDocument/2006/relationships/slide" Target="/ppt/slides/slide7.xml" Id="Rfc1e265bc5024a0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290da8b05243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3663e5d00a49d3" /><Relationship Type="http://schemas.openxmlformats.org/officeDocument/2006/relationships/theme" Target="/ppt/slideMasters/theme/theme1.xml" Id="R7ede706c6af840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3663e5d00a49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c0792227864e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0eba14ffc844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db9bd74c944c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a304dad4cf40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8bcbe57bbb4b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0a58740ca4a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44fd76fe9e44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HAGBARTH SCHJØTT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HAGBARTH SCHJØTT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−289 049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−324 140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24 253 616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24 482 011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SCHJØTT HAGBARTH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Stålfjæra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trestandard@trestandard.no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993 235 113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