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32d020597742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4aac8eda044c6d"/>
  </p:sldMasterIdLst>
  <p:sldIdLst>
    <p:sldId xmlns:r="http://schemas.openxmlformats.org/officeDocument/2006/relationships" id="256" r:id="R6b8b0f8ec9374c1e"/>
    <p:sldId xmlns:r="http://schemas.openxmlformats.org/officeDocument/2006/relationships" id="257" r:id="R11fa8d63a8714f0e"/>
    <p:sldId xmlns:r="http://schemas.openxmlformats.org/officeDocument/2006/relationships" id="258" r:id="R3f9439c2159b4413"/>
    <p:sldId xmlns:r="http://schemas.openxmlformats.org/officeDocument/2006/relationships" id="259" r:id="R0a10448da72f47d5"/>
    <p:sldId xmlns:r="http://schemas.openxmlformats.org/officeDocument/2006/relationships" id="260" r:id="Rb8e5b29ff2714e11"/>
    <p:sldId xmlns:r="http://schemas.openxmlformats.org/officeDocument/2006/relationships" id="261" r:id="R7830cf04915040e2"/>
    <p:sldId xmlns:r="http://schemas.openxmlformats.org/officeDocument/2006/relationships" id="262" r:id="R5b94a9f3830b42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4aac8eda044c6d" /><Relationship Type="http://schemas.openxmlformats.org/officeDocument/2006/relationships/slide" Target="/ppt/slides/slide1.xml" Id="R6b8b0f8ec9374c1e" /><Relationship Type="http://schemas.openxmlformats.org/officeDocument/2006/relationships/slide" Target="/ppt/slides/slide2.xml" Id="R11fa8d63a8714f0e" /><Relationship Type="http://schemas.openxmlformats.org/officeDocument/2006/relationships/slide" Target="/ppt/slides/slide3.xml" Id="R3f9439c2159b4413" /><Relationship Type="http://schemas.openxmlformats.org/officeDocument/2006/relationships/slide" Target="/ppt/slides/slide4.xml" Id="R0a10448da72f47d5" /><Relationship Type="http://schemas.openxmlformats.org/officeDocument/2006/relationships/slide" Target="/ppt/slides/slide5.xml" Id="Rb8e5b29ff2714e11" /><Relationship Type="http://schemas.openxmlformats.org/officeDocument/2006/relationships/slide" Target="/ppt/slides/slide6.xml" Id="R7830cf04915040e2" /><Relationship Type="http://schemas.openxmlformats.org/officeDocument/2006/relationships/slide" Target="/ppt/slides/slide7.xml" Id="R5b94a9f3830b42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87c26938b145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266e7c576c49b3" /><Relationship Type="http://schemas.openxmlformats.org/officeDocument/2006/relationships/theme" Target="/ppt/slideMasters/theme/theme1.xml" Id="Rad8840e3851146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266e7c576c49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39d0b0885d4c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a70fcf1e646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86b1b5fcb947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e24d976c347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df3db9a2546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fa4c9313d4c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dc665278549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PRYDZ &amp; CO.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PRYDZ &amp; CO.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1 552 610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860 089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−3 018 338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24 571 413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56 604 689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PRYDZ EIENDOM AS  –  72,6 %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ARNE PRYDZ GLADHAUG  –  27,2 %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SENEX NORDIC AS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Pilestredet Park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59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993 162 221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