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30c10f0cd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714a384de4ab0"/>
  </p:sldMasterIdLst>
  <p:sldIdLst>
    <p:sldId xmlns:r="http://schemas.openxmlformats.org/officeDocument/2006/relationships" id="256" r:id="R59a6caf253da4c9f"/>
    <p:sldId xmlns:r="http://schemas.openxmlformats.org/officeDocument/2006/relationships" id="257" r:id="R2e759b7950e040c0"/>
    <p:sldId xmlns:r="http://schemas.openxmlformats.org/officeDocument/2006/relationships" id="258" r:id="R61778c1c23524793"/>
    <p:sldId xmlns:r="http://schemas.openxmlformats.org/officeDocument/2006/relationships" id="259" r:id="Ra2bb27a2cb914b2c"/>
    <p:sldId xmlns:r="http://schemas.openxmlformats.org/officeDocument/2006/relationships" id="260" r:id="R64cfcc0e18da4644"/>
    <p:sldId xmlns:r="http://schemas.openxmlformats.org/officeDocument/2006/relationships" id="261" r:id="Rfc0b3928c3084e7c"/>
    <p:sldId xmlns:r="http://schemas.openxmlformats.org/officeDocument/2006/relationships" id="262" r:id="R34b404aa9818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714a384de4ab0" /><Relationship Type="http://schemas.openxmlformats.org/officeDocument/2006/relationships/slide" Target="/ppt/slides/slide1.xml" Id="R59a6caf253da4c9f" /><Relationship Type="http://schemas.openxmlformats.org/officeDocument/2006/relationships/slide" Target="/ppt/slides/slide2.xml" Id="R2e759b7950e040c0" /><Relationship Type="http://schemas.openxmlformats.org/officeDocument/2006/relationships/slide" Target="/ppt/slides/slide3.xml" Id="R61778c1c23524793" /><Relationship Type="http://schemas.openxmlformats.org/officeDocument/2006/relationships/slide" Target="/ppt/slides/slide4.xml" Id="Ra2bb27a2cb914b2c" /><Relationship Type="http://schemas.openxmlformats.org/officeDocument/2006/relationships/slide" Target="/ppt/slides/slide5.xml" Id="R64cfcc0e18da4644" /><Relationship Type="http://schemas.openxmlformats.org/officeDocument/2006/relationships/slide" Target="/ppt/slides/slide6.xml" Id="Rfc0b3928c3084e7c" /><Relationship Type="http://schemas.openxmlformats.org/officeDocument/2006/relationships/slide" Target="/ppt/slides/slide7.xml" Id="R34b404aa9818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34b3ce656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e04a4d3c4518" /><Relationship Type="http://schemas.openxmlformats.org/officeDocument/2006/relationships/theme" Target="/ppt/slideMasters/theme/theme1.xml" Id="R95165e02212f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ee04a4d3c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ba70310b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f911b09b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07cd1d15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23f5426e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2a26c1dd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e0708e9b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d5b3d9f9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