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f4ada534b645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bc4692c03c4ca4"/>
  </p:sldMasterIdLst>
  <p:sldIdLst>
    <p:sldId xmlns:r="http://schemas.openxmlformats.org/officeDocument/2006/relationships" id="256" r:id="R2cf3388600cf4cf3"/>
    <p:sldId xmlns:r="http://schemas.openxmlformats.org/officeDocument/2006/relationships" id="257" r:id="R611631360cb34ad6"/>
    <p:sldId xmlns:r="http://schemas.openxmlformats.org/officeDocument/2006/relationships" id="258" r:id="R6e6697cff99b4644"/>
    <p:sldId xmlns:r="http://schemas.openxmlformats.org/officeDocument/2006/relationships" id="259" r:id="R24e4465d091043a8"/>
    <p:sldId xmlns:r="http://schemas.openxmlformats.org/officeDocument/2006/relationships" id="260" r:id="Rea42a20a7a40450d"/>
    <p:sldId xmlns:r="http://schemas.openxmlformats.org/officeDocument/2006/relationships" id="261" r:id="R40efdb43d6934c15"/>
    <p:sldId xmlns:r="http://schemas.openxmlformats.org/officeDocument/2006/relationships" id="262" r:id="R98d5f3de6f0148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c4692c03c4ca4" /><Relationship Type="http://schemas.openxmlformats.org/officeDocument/2006/relationships/slide" Target="/ppt/slides/slide1.xml" Id="R2cf3388600cf4cf3" /><Relationship Type="http://schemas.openxmlformats.org/officeDocument/2006/relationships/slide" Target="/ppt/slides/slide2.xml" Id="R611631360cb34ad6" /><Relationship Type="http://schemas.openxmlformats.org/officeDocument/2006/relationships/slide" Target="/ppt/slides/slide3.xml" Id="R6e6697cff99b4644" /><Relationship Type="http://schemas.openxmlformats.org/officeDocument/2006/relationships/slide" Target="/ppt/slides/slide4.xml" Id="R24e4465d091043a8" /><Relationship Type="http://schemas.openxmlformats.org/officeDocument/2006/relationships/slide" Target="/ppt/slides/slide5.xml" Id="Rea42a20a7a40450d" /><Relationship Type="http://schemas.openxmlformats.org/officeDocument/2006/relationships/slide" Target="/ppt/slides/slide6.xml" Id="R40efdb43d6934c15" /><Relationship Type="http://schemas.openxmlformats.org/officeDocument/2006/relationships/slide" Target="/ppt/slides/slide7.xml" Id="R98d5f3de6f0148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419b5581b346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80b907b804b70" /><Relationship Type="http://schemas.openxmlformats.org/officeDocument/2006/relationships/theme" Target="/ppt/slideMasters/theme/theme1.xml" Id="R28bd0cf89e3f41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e80b907b804b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21f0b81d048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5b97aec884c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7847567274e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de4beb15f49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eaf27303946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15ee20d5f43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91063bca843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ERIK 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ERIK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ERIK BERG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ERIK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ERIK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ERIK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15 656 005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15 985 303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ERIK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OLE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ERIK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Romsdalskvartalet, Romsdalsgata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993 085 707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ERIK BERG HOLDING AS</a:t>
            </a:r>
          </a:p>
        </p:txBody>
      </p:sp>
    </p:spTree>
  </p:cSld>
  <p:clrMapOvr>
    <a:masterClrMapping xmlns:a="http://schemas.openxmlformats.org/drawingml/2006/main"/>
  </p:clrMapOvr>
</p:sld>
</file>