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041bb64b1f44ed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08bcb40f3c344c4"/>
  </p:sldMasterIdLst>
  <p:sldIdLst>
    <p:sldId xmlns:r="http://schemas.openxmlformats.org/officeDocument/2006/relationships" id="256" r:id="Rcd3bd1130b9a4574"/>
    <p:sldId xmlns:r="http://schemas.openxmlformats.org/officeDocument/2006/relationships" id="257" r:id="Ra15e73441ea24ff6"/>
    <p:sldId xmlns:r="http://schemas.openxmlformats.org/officeDocument/2006/relationships" id="258" r:id="Rd21bcea424704c15"/>
    <p:sldId xmlns:r="http://schemas.openxmlformats.org/officeDocument/2006/relationships" id="259" r:id="R12d7e207f77e4e5a"/>
    <p:sldId xmlns:r="http://schemas.openxmlformats.org/officeDocument/2006/relationships" id="260" r:id="Rb769a1248b694087"/>
    <p:sldId xmlns:r="http://schemas.openxmlformats.org/officeDocument/2006/relationships" id="261" r:id="R726e7551fbf9482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08bcb40f3c344c4" /><Relationship Type="http://schemas.openxmlformats.org/officeDocument/2006/relationships/slide" Target="/ppt/slides/slide1.xml" Id="Rcd3bd1130b9a4574" /><Relationship Type="http://schemas.openxmlformats.org/officeDocument/2006/relationships/slide" Target="/ppt/slides/slide2.xml" Id="Ra15e73441ea24ff6" /><Relationship Type="http://schemas.openxmlformats.org/officeDocument/2006/relationships/slide" Target="/ppt/slides/slide3.xml" Id="Rd21bcea424704c15" /><Relationship Type="http://schemas.openxmlformats.org/officeDocument/2006/relationships/slide" Target="/ppt/slides/slide4.xml" Id="R12d7e207f77e4e5a" /><Relationship Type="http://schemas.openxmlformats.org/officeDocument/2006/relationships/slide" Target="/ppt/slides/slide5.xml" Id="Rb769a1248b694087" /><Relationship Type="http://schemas.openxmlformats.org/officeDocument/2006/relationships/slide" Target="/ppt/slides/slide6.xml" Id="R726e7551fbf9482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5a40b18678e4ce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52e9ccbe91465a" /><Relationship Type="http://schemas.openxmlformats.org/officeDocument/2006/relationships/theme" Target="/ppt/slideMasters/theme/theme1.xml" Id="Rf6c1baa7d40245a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152e9ccbe91465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a128b009274a6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c7526429ad4c3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84bf8c040747d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5e374af07c482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5fdd3c35124b9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56bcafeebd4db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OLE ERIK BERG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OLE ERIK BERG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OLE ERIK BERG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OLE ERIK BERG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OLE ERIK BERG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OLE ERIK BERG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Romsdalskvartalet, Romsdalsgata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6415 Molde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993 085 707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OLE ERIK BERG HOLDING AS</a:t>
            </a:r>
          </a:p>
        </p:txBody>
      </p:sp>
    </p:spTree>
  </p:cSld>
  <p:clrMapOvr>
    <a:masterClrMapping xmlns:a="http://schemas.openxmlformats.org/drawingml/2006/main"/>
  </p:clrMapOvr>
</p:sld>
</file>