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3f1bfca8634b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86ea4212f45e5"/>
  </p:sldMasterIdLst>
  <p:sldIdLst>
    <p:sldId xmlns:r="http://schemas.openxmlformats.org/officeDocument/2006/relationships" id="256" r:id="R47fe65ab6d124fb9"/>
    <p:sldId xmlns:r="http://schemas.openxmlformats.org/officeDocument/2006/relationships" id="257" r:id="R8ea0e9aa2f9e43be"/>
    <p:sldId xmlns:r="http://schemas.openxmlformats.org/officeDocument/2006/relationships" id="258" r:id="Rfeeab6b152cb4789"/>
    <p:sldId xmlns:r="http://schemas.openxmlformats.org/officeDocument/2006/relationships" id="259" r:id="Rd330ffc132054d6f"/>
    <p:sldId xmlns:r="http://schemas.openxmlformats.org/officeDocument/2006/relationships" id="260" r:id="R5975308e1b714f7e"/>
    <p:sldId xmlns:r="http://schemas.openxmlformats.org/officeDocument/2006/relationships" id="261" r:id="Rd61d9d6473b5496a"/>
    <p:sldId xmlns:r="http://schemas.openxmlformats.org/officeDocument/2006/relationships" id="262" r:id="R1121cb85e46c4f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86ea4212f45e5" /><Relationship Type="http://schemas.openxmlformats.org/officeDocument/2006/relationships/slide" Target="/ppt/slides/slide1.xml" Id="R47fe65ab6d124fb9" /><Relationship Type="http://schemas.openxmlformats.org/officeDocument/2006/relationships/slide" Target="/ppt/slides/slide2.xml" Id="R8ea0e9aa2f9e43be" /><Relationship Type="http://schemas.openxmlformats.org/officeDocument/2006/relationships/slide" Target="/ppt/slides/slide3.xml" Id="Rfeeab6b152cb4789" /><Relationship Type="http://schemas.openxmlformats.org/officeDocument/2006/relationships/slide" Target="/ppt/slides/slide4.xml" Id="Rd330ffc132054d6f" /><Relationship Type="http://schemas.openxmlformats.org/officeDocument/2006/relationships/slide" Target="/ppt/slides/slide5.xml" Id="R5975308e1b714f7e" /><Relationship Type="http://schemas.openxmlformats.org/officeDocument/2006/relationships/slide" Target="/ppt/slides/slide6.xml" Id="Rd61d9d6473b5496a" /><Relationship Type="http://schemas.openxmlformats.org/officeDocument/2006/relationships/slide" Target="/ppt/slides/slide7.xml" Id="R1121cb85e46c4f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d0972045342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637bcf6cd49d3" /><Relationship Type="http://schemas.openxmlformats.org/officeDocument/2006/relationships/theme" Target="/ppt/slideMasters/theme/theme1.xml" Id="R69b54ba3a6e141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4637bcf6cd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c3fbb6cf5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526d97764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3a31e8b244f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0d40c35a946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5c2bec88147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bca6aa2bb48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366543c58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KRISTINE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BERG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12 660 584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12 830 428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KRISTINE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993 085 685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