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26a63ed3d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2f0bb9b074fc8"/>
  </p:sldMasterIdLst>
  <p:sldIdLst>
    <p:sldId xmlns:r="http://schemas.openxmlformats.org/officeDocument/2006/relationships" id="256" r:id="Rfab0a67350684f88"/>
    <p:sldId xmlns:r="http://schemas.openxmlformats.org/officeDocument/2006/relationships" id="257" r:id="R054e519aed934901"/>
    <p:sldId xmlns:r="http://schemas.openxmlformats.org/officeDocument/2006/relationships" id="258" r:id="R1aecf39f1eb74b07"/>
    <p:sldId xmlns:r="http://schemas.openxmlformats.org/officeDocument/2006/relationships" id="259" r:id="Rb464fa7aca064a8e"/>
    <p:sldId xmlns:r="http://schemas.openxmlformats.org/officeDocument/2006/relationships" id="260" r:id="R41ccd30050504436"/>
    <p:sldId xmlns:r="http://schemas.openxmlformats.org/officeDocument/2006/relationships" id="261" r:id="Rf4ade6354335477a"/>
    <p:sldId xmlns:r="http://schemas.openxmlformats.org/officeDocument/2006/relationships" id="262" r:id="R06fcc2ba9bde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2f0bb9b074fc8" /><Relationship Type="http://schemas.openxmlformats.org/officeDocument/2006/relationships/slide" Target="/ppt/slides/slide1.xml" Id="Rfab0a67350684f88" /><Relationship Type="http://schemas.openxmlformats.org/officeDocument/2006/relationships/slide" Target="/ppt/slides/slide2.xml" Id="R054e519aed934901" /><Relationship Type="http://schemas.openxmlformats.org/officeDocument/2006/relationships/slide" Target="/ppt/slides/slide3.xml" Id="R1aecf39f1eb74b07" /><Relationship Type="http://schemas.openxmlformats.org/officeDocument/2006/relationships/slide" Target="/ppt/slides/slide4.xml" Id="Rb464fa7aca064a8e" /><Relationship Type="http://schemas.openxmlformats.org/officeDocument/2006/relationships/slide" Target="/ppt/slides/slide5.xml" Id="R41ccd30050504436" /><Relationship Type="http://schemas.openxmlformats.org/officeDocument/2006/relationships/slide" Target="/ppt/slides/slide6.xml" Id="Rf4ade6354335477a" /><Relationship Type="http://schemas.openxmlformats.org/officeDocument/2006/relationships/slide" Target="/ppt/slides/slide7.xml" Id="R06fcc2ba9bde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cdee83863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de39299d4c3f" /><Relationship Type="http://schemas.openxmlformats.org/officeDocument/2006/relationships/theme" Target="/ppt/slideMasters/theme/theme1.xml" Id="R39412a587e39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0de39299d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4226e1cb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e39831726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47ba34c0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434ee1c2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78faabbb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92b1f128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af1d37c2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SKIFTESVIK ELI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