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6d8c4840f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5d7f25b2d473b"/>
  </p:sldMasterIdLst>
  <p:sldIdLst>
    <p:sldId xmlns:r="http://schemas.openxmlformats.org/officeDocument/2006/relationships" id="256" r:id="R1b3d764d259145f2"/>
    <p:sldId xmlns:r="http://schemas.openxmlformats.org/officeDocument/2006/relationships" id="257" r:id="R0c324d21461d4871"/>
    <p:sldId xmlns:r="http://schemas.openxmlformats.org/officeDocument/2006/relationships" id="258" r:id="R0b674b76fd20496d"/>
    <p:sldId xmlns:r="http://schemas.openxmlformats.org/officeDocument/2006/relationships" id="259" r:id="R80b8cc03b1ec4f4f"/>
    <p:sldId xmlns:r="http://schemas.openxmlformats.org/officeDocument/2006/relationships" id="260" r:id="Ra90dd62a9f1d4fbf"/>
    <p:sldId xmlns:r="http://schemas.openxmlformats.org/officeDocument/2006/relationships" id="261" r:id="Ra3391d32f8ff4380"/>
    <p:sldId xmlns:r="http://schemas.openxmlformats.org/officeDocument/2006/relationships" id="262" r:id="R6eab63716923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5d7f25b2d473b" /><Relationship Type="http://schemas.openxmlformats.org/officeDocument/2006/relationships/slide" Target="/ppt/slides/slide1.xml" Id="R1b3d764d259145f2" /><Relationship Type="http://schemas.openxmlformats.org/officeDocument/2006/relationships/slide" Target="/ppt/slides/slide2.xml" Id="R0c324d21461d4871" /><Relationship Type="http://schemas.openxmlformats.org/officeDocument/2006/relationships/slide" Target="/ppt/slides/slide3.xml" Id="R0b674b76fd20496d" /><Relationship Type="http://schemas.openxmlformats.org/officeDocument/2006/relationships/slide" Target="/ppt/slides/slide4.xml" Id="R80b8cc03b1ec4f4f" /><Relationship Type="http://schemas.openxmlformats.org/officeDocument/2006/relationships/slide" Target="/ppt/slides/slide5.xml" Id="Ra90dd62a9f1d4fbf" /><Relationship Type="http://schemas.openxmlformats.org/officeDocument/2006/relationships/slide" Target="/ppt/slides/slide6.xml" Id="Ra3391d32f8ff4380" /><Relationship Type="http://schemas.openxmlformats.org/officeDocument/2006/relationships/slide" Target="/ppt/slides/slide7.xml" Id="R6eab63716923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aa798da96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835f6eb943ca" /><Relationship Type="http://schemas.openxmlformats.org/officeDocument/2006/relationships/theme" Target="/ppt/slideMasters/theme/theme1.xml" Id="Rcc821b0d344c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8835f6eb9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38a264c11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da6996b40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92fb5fd5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1ed897fe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d304200f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057f2369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4b0aaa9bf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18 352 101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39 684 740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993 075 558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