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6390e1859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a6d6276e44e3e"/>
  </p:sldMasterIdLst>
  <p:sldIdLst>
    <p:sldId xmlns:r="http://schemas.openxmlformats.org/officeDocument/2006/relationships" id="256" r:id="Rf8680b03135f402d"/>
    <p:sldId xmlns:r="http://schemas.openxmlformats.org/officeDocument/2006/relationships" id="257" r:id="Rb06e3637cd3c47f3"/>
    <p:sldId xmlns:r="http://schemas.openxmlformats.org/officeDocument/2006/relationships" id="258" r:id="R8d58414e578c4ba0"/>
    <p:sldId xmlns:r="http://schemas.openxmlformats.org/officeDocument/2006/relationships" id="259" r:id="Rb6478725984c4dbd"/>
    <p:sldId xmlns:r="http://schemas.openxmlformats.org/officeDocument/2006/relationships" id="260" r:id="R74591f9c92634fb7"/>
    <p:sldId xmlns:r="http://schemas.openxmlformats.org/officeDocument/2006/relationships" id="261" r:id="R784afb4062654b24"/>
    <p:sldId xmlns:r="http://schemas.openxmlformats.org/officeDocument/2006/relationships" id="262" r:id="R864e486c0dec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a6d6276e44e3e" /><Relationship Type="http://schemas.openxmlformats.org/officeDocument/2006/relationships/slide" Target="/ppt/slides/slide1.xml" Id="Rf8680b03135f402d" /><Relationship Type="http://schemas.openxmlformats.org/officeDocument/2006/relationships/slide" Target="/ppt/slides/slide2.xml" Id="Rb06e3637cd3c47f3" /><Relationship Type="http://schemas.openxmlformats.org/officeDocument/2006/relationships/slide" Target="/ppt/slides/slide3.xml" Id="R8d58414e578c4ba0" /><Relationship Type="http://schemas.openxmlformats.org/officeDocument/2006/relationships/slide" Target="/ppt/slides/slide4.xml" Id="Rb6478725984c4dbd" /><Relationship Type="http://schemas.openxmlformats.org/officeDocument/2006/relationships/slide" Target="/ppt/slides/slide5.xml" Id="R74591f9c92634fb7" /><Relationship Type="http://schemas.openxmlformats.org/officeDocument/2006/relationships/slide" Target="/ppt/slides/slide6.xml" Id="R784afb4062654b24" /><Relationship Type="http://schemas.openxmlformats.org/officeDocument/2006/relationships/slide" Target="/ppt/slides/slide7.xml" Id="R864e486c0dec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29ed21ad4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5fb143ee45f7" /><Relationship Type="http://schemas.openxmlformats.org/officeDocument/2006/relationships/theme" Target="/ppt/slideMasters/theme/theme1.xml" Id="Rca21bc900315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15fb143ee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dd231a64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6c9d6c92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64a7575a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0441f4e72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3d00fe8d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372843f5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c05a205c3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VELLE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