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aeba30e6f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b4be4c3cc48e9"/>
  </p:sldMasterIdLst>
  <p:sldIdLst>
    <p:sldId xmlns:r="http://schemas.openxmlformats.org/officeDocument/2006/relationships" id="256" r:id="R16499912b55c4b78"/>
    <p:sldId xmlns:r="http://schemas.openxmlformats.org/officeDocument/2006/relationships" id="257" r:id="Rcec16c6cd60b4bd7"/>
    <p:sldId xmlns:r="http://schemas.openxmlformats.org/officeDocument/2006/relationships" id="258" r:id="R4fba4bbed310464f"/>
    <p:sldId xmlns:r="http://schemas.openxmlformats.org/officeDocument/2006/relationships" id="259" r:id="R55b55c5bc7b540f3"/>
    <p:sldId xmlns:r="http://schemas.openxmlformats.org/officeDocument/2006/relationships" id="260" r:id="R1141d51b2c4e4392"/>
    <p:sldId xmlns:r="http://schemas.openxmlformats.org/officeDocument/2006/relationships" id="261" r:id="Ra2f735afbfa34da7"/>
    <p:sldId xmlns:r="http://schemas.openxmlformats.org/officeDocument/2006/relationships" id="262" r:id="Rf5e4e644484a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b4be4c3cc48e9" /><Relationship Type="http://schemas.openxmlformats.org/officeDocument/2006/relationships/slide" Target="/ppt/slides/slide1.xml" Id="R16499912b55c4b78" /><Relationship Type="http://schemas.openxmlformats.org/officeDocument/2006/relationships/slide" Target="/ppt/slides/slide2.xml" Id="Rcec16c6cd60b4bd7" /><Relationship Type="http://schemas.openxmlformats.org/officeDocument/2006/relationships/slide" Target="/ppt/slides/slide3.xml" Id="R4fba4bbed310464f" /><Relationship Type="http://schemas.openxmlformats.org/officeDocument/2006/relationships/slide" Target="/ppt/slides/slide4.xml" Id="R55b55c5bc7b540f3" /><Relationship Type="http://schemas.openxmlformats.org/officeDocument/2006/relationships/slide" Target="/ppt/slides/slide5.xml" Id="R1141d51b2c4e4392" /><Relationship Type="http://schemas.openxmlformats.org/officeDocument/2006/relationships/slide" Target="/ppt/slides/slide6.xml" Id="Ra2f735afbfa34da7" /><Relationship Type="http://schemas.openxmlformats.org/officeDocument/2006/relationships/slide" Target="/ppt/slides/slide7.xml" Id="Rf5e4e644484a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01778db8c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78e068a04f5e" /><Relationship Type="http://schemas.openxmlformats.org/officeDocument/2006/relationships/theme" Target="/ppt/slideMasters/theme/theme1.xml" Id="R470bf950cc38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e78e068a0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13b362b7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c8a5070c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e800f443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8779a7dad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046fd9b6b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23890a684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08be446d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JEWA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32 388 995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WATZ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95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992 978 473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