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6b92265a7148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e91d40e10c4402"/>
  </p:sldMasterIdLst>
  <p:sldIdLst>
    <p:sldId xmlns:r="http://schemas.openxmlformats.org/officeDocument/2006/relationships" id="256" r:id="R55fdb26f65dd472b"/>
    <p:sldId xmlns:r="http://schemas.openxmlformats.org/officeDocument/2006/relationships" id="257" r:id="Re0fe15c61c1d4487"/>
    <p:sldId xmlns:r="http://schemas.openxmlformats.org/officeDocument/2006/relationships" id="258" r:id="R0b719d6ef4494e1c"/>
    <p:sldId xmlns:r="http://schemas.openxmlformats.org/officeDocument/2006/relationships" id="259" r:id="Rd618acdee4044d14"/>
    <p:sldId xmlns:r="http://schemas.openxmlformats.org/officeDocument/2006/relationships" id="260" r:id="Rf36537e5577e458c"/>
    <p:sldId xmlns:r="http://schemas.openxmlformats.org/officeDocument/2006/relationships" id="261" r:id="R16aeaf2b014442f8"/>
    <p:sldId xmlns:r="http://schemas.openxmlformats.org/officeDocument/2006/relationships" id="262" r:id="R9a82ebff80cc43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e91d40e10c4402" /><Relationship Type="http://schemas.openxmlformats.org/officeDocument/2006/relationships/slide" Target="/ppt/slides/slide1.xml" Id="R55fdb26f65dd472b" /><Relationship Type="http://schemas.openxmlformats.org/officeDocument/2006/relationships/slide" Target="/ppt/slides/slide2.xml" Id="Re0fe15c61c1d4487" /><Relationship Type="http://schemas.openxmlformats.org/officeDocument/2006/relationships/slide" Target="/ppt/slides/slide3.xml" Id="R0b719d6ef4494e1c" /><Relationship Type="http://schemas.openxmlformats.org/officeDocument/2006/relationships/slide" Target="/ppt/slides/slide4.xml" Id="Rd618acdee4044d14" /><Relationship Type="http://schemas.openxmlformats.org/officeDocument/2006/relationships/slide" Target="/ppt/slides/slide5.xml" Id="Rf36537e5577e458c" /><Relationship Type="http://schemas.openxmlformats.org/officeDocument/2006/relationships/slide" Target="/ppt/slides/slide6.xml" Id="R16aeaf2b014442f8" /><Relationship Type="http://schemas.openxmlformats.org/officeDocument/2006/relationships/slide" Target="/ppt/slides/slide7.xml" Id="R9a82ebff80cc43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d519ea67444f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8ef842b544093" /><Relationship Type="http://schemas.openxmlformats.org/officeDocument/2006/relationships/theme" Target="/ppt/slideMasters/theme/theme1.xml" Id="R2bffa21fbb2d41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98ef842b5440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2c5bd4cec43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c11e44f4744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db34e46c540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a1f14f78b4a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31baa1b2e49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f2858d36144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6f06dad4241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3 475 264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3 385 038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8 422 200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10 399 339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SINDRE VELLE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Leirvikodden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4513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992 963 417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