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30432917d944f2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582b5aeef3c4693"/>
  </p:sldMasterIdLst>
  <p:sldIdLst>
    <p:sldId xmlns:r="http://schemas.openxmlformats.org/officeDocument/2006/relationships" id="256" r:id="Rf130040721554a3a"/>
    <p:sldId xmlns:r="http://schemas.openxmlformats.org/officeDocument/2006/relationships" id="257" r:id="R2c6148bc6c464a57"/>
    <p:sldId xmlns:r="http://schemas.openxmlformats.org/officeDocument/2006/relationships" id="258" r:id="R27f657e7b39949ca"/>
    <p:sldId xmlns:r="http://schemas.openxmlformats.org/officeDocument/2006/relationships" id="259" r:id="R06647191120f459b"/>
    <p:sldId xmlns:r="http://schemas.openxmlformats.org/officeDocument/2006/relationships" id="260" r:id="R0e22113728ac402c"/>
    <p:sldId xmlns:r="http://schemas.openxmlformats.org/officeDocument/2006/relationships" id="261" r:id="Ra2ca29f7030847ca"/>
    <p:sldId xmlns:r="http://schemas.openxmlformats.org/officeDocument/2006/relationships" id="262" r:id="R63e333f1aa294b4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82b5aeef3c4693" /><Relationship Type="http://schemas.openxmlformats.org/officeDocument/2006/relationships/slide" Target="/ppt/slides/slide1.xml" Id="Rf130040721554a3a" /><Relationship Type="http://schemas.openxmlformats.org/officeDocument/2006/relationships/slide" Target="/ppt/slides/slide2.xml" Id="R2c6148bc6c464a57" /><Relationship Type="http://schemas.openxmlformats.org/officeDocument/2006/relationships/slide" Target="/ppt/slides/slide3.xml" Id="R27f657e7b39949ca" /><Relationship Type="http://schemas.openxmlformats.org/officeDocument/2006/relationships/slide" Target="/ppt/slides/slide4.xml" Id="R06647191120f459b" /><Relationship Type="http://schemas.openxmlformats.org/officeDocument/2006/relationships/slide" Target="/ppt/slides/slide5.xml" Id="R0e22113728ac402c" /><Relationship Type="http://schemas.openxmlformats.org/officeDocument/2006/relationships/slide" Target="/ppt/slides/slide6.xml" Id="Ra2ca29f7030847ca" /><Relationship Type="http://schemas.openxmlformats.org/officeDocument/2006/relationships/slide" Target="/ppt/slides/slide7.xml" Id="R63e333f1aa294b4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5a5a7f95274ff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7950e672174ccc" /><Relationship Type="http://schemas.openxmlformats.org/officeDocument/2006/relationships/theme" Target="/ppt/slideMasters/theme/theme1.xml" Id="R5dcda12a6292430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57950e672174cc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c271737bf34f7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862913f3694f7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1363c46efa41f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a015b2c5794a7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0ce9256f3542b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2577c64aff466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f2c7ad0c2e42f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ABACUS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ABACUS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ABACUS REGNSKAP AS ble etablert [år] og holder til i Brandbu.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ABACUS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ABACUS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ABACUS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8 054 938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11 756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9 328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494 926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1 731 062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ABACUS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TRUDE LARSEN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KJOS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HALVARD FALLANG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GRO TINGELSTAD  –  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ABACUS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Storlinna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2760 Brandbu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40 00 67 93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post@abacus-regnskap.no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www.abacus-regnskap.no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992 933 046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ABACUS REGNSKAP AS</a:t>
            </a:r>
          </a:p>
        </p:txBody>
      </p:sp>
    </p:spTree>
  </p:cSld>
  <p:clrMapOvr>
    <a:masterClrMapping xmlns:a="http://schemas.openxmlformats.org/drawingml/2006/main"/>
  </p:clrMapOvr>
</p:sld>
</file>